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19"/>
  </p:notesMasterIdLst>
  <p:sldIdLst>
    <p:sldId id="307" r:id="rId2"/>
    <p:sldId id="308" r:id="rId3"/>
    <p:sldId id="309" r:id="rId4"/>
    <p:sldId id="310" r:id="rId5"/>
    <p:sldId id="324" r:id="rId6"/>
    <p:sldId id="316" r:id="rId7"/>
    <p:sldId id="313" r:id="rId8"/>
    <p:sldId id="314" r:id="rId9"/>
    <p:sldId id="317" r:id="rId10"/>
    <p:sldId id="318" r:id="rId11"/>
    <p:sldId id="319" r:id="rId12"/>
    <p:sldId id="320" r:id="rId13"/>
    <p:sldId id="321" r:id="rId14"/>
    <p:sldId id="322" r:id="rId15"/>
    <p:sldId id="323" r:id="rId16"/>
    <p:sldId id="300" r:id="rId17"/>
    <p:sldId id="274" r:id="rId1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38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0718" autoAdjust="0"/>
  </p:normalViewPr>
  <p:slideViewPr>
    <p:cSldViewPr snapToGrid="0" snapToObjects="1">
      <p:cViewPr varScale="1">
        <p:scale>
          <a:sx n="49" d="100"/>
          <a:sy n="49" d="100"/>
        </p:scale>
        <p:origin x="984" y="62"/>
      </p:cViewPr>
      <p:guideLst>
        <p:guide orient="horz" pos="2160"/>
        <p:guide pos="3817"/>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73DD93-0FD5-1D4F-A888-4F5E9AA6BB38}" type="datetimeFigureOut">
              <a:rPr lang="en-US" smtClean="0"/>
              <a:t>11/5/2021</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28B911-AB6C-7849-82B5-8F8FC50B6FEA}" type="slidenum">
              <a:rPr lang="en-US" smtClean="0"/>
              <a:t>‹nº›</a:t>
            </a:fld>
            <a:endParaRPr lang="en-US"/>
          </a:p>
        </p:txBody>
      </p:sp>
    </p:spTree>
    <p:extLst>
      <p:ext uri="{BB962C8B-B14F-4D97-AF65-F5344CB8AC3E}">
        <p14:creationId xmlns:p14="http://schemas.microsoft.com/office/powerpoint/2010/main" val="2000565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8B911-AB6C-7849-82B5-8F8FC50B6FEA}" type="slidenum">
              <a:rPr lang="en-US" smtClean="0"/>
              <a:t>1</a:t>
            </a:fld>
            <a:endParaRPr lang="en-US"/>
          </a:p>
        </p:txBody>
      </p:sp>
    </p:spTree>
    <p:extLst>
      <p:ext uri="{BB962C8B-B14F-4D97-AF65-F5344CB8AC3E}">
        <p14:creationId xmlns:p14="http://schemas.microsoft.com/office/powerpoint/2010/main" val="1719233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C28B911-AB6C-7849-82B5-8F8FC50B6FEA}" type="slidenum">
              <a:rPr lang="en-US" smtClean="0"/>
              <a:t>2</a:t>
            </a:fld>
            <a:endParaRPr lang="en-US"/>
          </a:p>
        </p:txBody>
      </p:sp>
    </p:spTree>
    <p:extLst>
      <p:ext uri="{BB962C8B-B14F-4D97-AF65-F5344CB8AC3E}">
        <p14:creationId xmlns:p14="http://schemas.microsoft.com/office/powerpoint/2010/main" val="6856104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B2C6D-9596-44FC-9E26-5A9A5AFA17B7}"/>
              </a:ext>
            </a:extLst>
          </p:cNvPr>
          <p:cNvSpPr>
            <a:spLocks noGrp="1"/>
          </p:cNvSpPr>
          <p:nvPr>
            <p:ph type="title"/>
          </p:nvPr>
        </p:nvSpPr>
        <p:spPr>
          <a:xfrm>
            <a:off x="953609" y="155576"/>
            <a:ext cx="9952516" cy="500287"/>
          </a:xfrm>
        </p:spPr>
        <p:txBody>
          <a:bodyPr>
            <a:normAutofit/>
          </a:bodyPr>
          <a:lstStyle>
            <a:lvl1pPr>
              <a:defRPr sz="2800"/>
            </a:lvl1pPr>
          </a:lstStyle>
          <a:p>
            <a:r>
              <a:rPr lang="en-US" dirty="0"/>
              <a:t>Click to edit Master title style</a:t>
            </a:r>
          </a:p>
        </p:txBody>
      </p:sp>
      <p:sp>
        <p:nvSpPr>
          <p:cNvPr id="3" name="Slide Number Placeholder 2">
            <a:extLst>
              <a:ext uri="{FF2B5EF4-FFF2-40B4-BE49-F238E27FC236}">
                <a16:creationId xmlns:a16="http://schemas.microsoft.com/office/drawing/2014/main" id="{C754BB2D-88B6-46BE-AB24-9CFB34EDC563}"/>
              </a:ext>
            </a:extLst>
          </p:cNvPr>
          <p:cNvSpPr>
            <a:spLocks noGrp="1"/>
          </p:cNvSpPr>
          <p:nvPr>
            <p:ph type="sldNum" sz="quarter" idx="10"/>
          </p:nvPr>
        </p:nvSpPr>
        <p:spPr>
          <a:xfrm>
            <a:off x="333375" y="6197323"/>
            <a:ext cx="504825" cy="365125"/>
          </a:xfrm>
        </p:spPr>
        <p:txBody>
          <a:bodyPr/>
          <a:lstStyle>
            <a:lvl1pPr algn="l">
              <a:defRPr b="1"/>
            </a:lvl1pPr>
          </a:lstStyle>
          <a:p>
            <a:fld id="{7C6079DA-2483-4AA2-8EA9-55D35F013012}" type="slidenum">
              <a:rPr lang="en-US" smtClean="0"/>
              <a:pPr/>
              <a:t>‹nº›</a:t>
            </a:fld>
            <a:endParaRPr lang="en-US" dirty="0"/>
          </a:p>
        </p:txBody>
      </p:sp>
      <p:sp>
        <p:nvSpPr>
          <p:cNvPr id="5" name="Content Placeholder 4">
            <a:extLst>
              <a:ext uri="{FF2B5EF4-FFF2-40B4-BE49-F238E27FC236}">
                <a16:creationId xmlns:a16="http://schemas.microsoft.com/office/drawing/2014/main" id="{D5B91E07-5CCB-47F5-80A5-965AD61D7D29}"/>
              </a:ext>
            </a:extLst>
          </p:cNvPr>
          <p:cNvSpPr>
            <a:spLocks noGrp="1"/>
          </p:cNvSpPr>
          <p:nvPr>
            <p:ph sz="quarter" idx="11"/>
          </p:nvPr>
        </p:nvSpPr>
        <p:spPr>
          <a:xfrm>
            <a:off x="838200" y="1495425"/>
            <a:ext cx="10738282" cy="4647923"/>
          </a:xfrm>
          <a:prstGeom prst="rect">
            <a:avLst/>
          </a:prstGeom>
        </p:spPr>
        <p:txBody>
          <a:bodyPr>
            <a:normAutofit/>
          </a:bodyPr>
          <a:lstStyle>
            <a:lvl1pPr>
              <a:defRPr sz="2000">
                <a:solidFill>
                  <a:schemeClr val="bg1">
                    <a:lumMod val="50000"/>
                  </a:schemeClr>
                </a:solidFill>
              </a:defRPr>
            </a:lvl1pPr>
            <a:lvl2pPr marL="685800" indent="-228600">
              <a:buFont typeface="Trebuchet MS" panose="020B0603020202020204" pitchFamily="34" charset="0"/>
              <a:buChar char="−"/>
              <a:defRPr sz="1800">
                <a:solidFill>
                  <a:schemeClr val="bg1">
                    <a:lumMod val="50000"/>
                  </a:schemeClr>
                </a:solidFill>
              </a:defRPr>
            </a:lvl2pPr>
            <a:lvl3pPr>
              <a:defRPr sz="1600"/>
            </a:lvl3pPr>
            <a:lvl4pPr>
              <a:defRPr sz="1200"/>
            </a:lvl4pPr>
            <a:lvl5pPr>
              <a:defRPr sz="1200"/>
            </a:lvl5pPr>
          </a:lstStyle>
          <a:p>
            <a:pPr lvl="0"/>
            <a:r>
              <a:rPr lang="pt-PT" noProof="0" dirty="0" err="1"/>
              <a:t>Edit</a:t>
            </a:r>
            <a:r>
              <a:rPr lang="pt-PT" noProof="0" dirty="0"/>
              <a:t> Master </a:t>
            </a:r>
            <a:r>
              <a:rPr lang="pt-PT" noProof="0" dirty="0" err="1"/>
              <a:t>text</a:t>
            </a:r>
            <a:r>
              <a:rPr lang="pt-PT" noProof="0" dirty="0"/>
              <a:t> </a:t>
            </a:r>
            <a:r>
              <a:rPr lang="pt-PT" noProof="0" dirty="0" err="1"/>
              <a:t>styles</a:t>
            </a:r>
            <a:endParaRPr lang="pt-PT" noProof="0" dirty="0"/>
          </a:p>
          <a:p>
            <a:pPr lvl="1"/>
            <a:r>
              <a:rPr lang="pt-PT" noProof="0" dirty="0" err="1"/>
              <a:t>Second</a:t>
            </a:r>
            <a:r>
              <a:rPr lang="pt-PT" noProof="0" dirty="0"/>
              <a:t> </a:t>
            </a:r>
            <a:r>
              <a:rPr lang="pt-PT" noProof="0" dirty="0" err="1"/>
              <a:t>level</a:t>
            </a:r>
            <a:endParaRPr lang="pt-PT" noProof="0" dirty="0"/>
          </a:p>
          <a:p>
            <a:pPr lvl="2"/>
            <a:r>
              <a:rPr lang="pt-PT" noProof="0" dirty="0" err="1"/>
              <a:t>Third</a:t>
            </a:r>
            <a:r>
              <a:rPr lang="pt-PT" noProof="0" dirty="0"/>
              <a:t> </a:t>
            </a:r>
            <a:r>
              <a:rPr lang="pt-PT" noProof="0" dirty="0" err="1"/>
              <a:t>level</a:t>
            </a:r>
            <a:endParaRPr lang="pt-PT" noProof="0" dirty="0"/>
          </a:p>
          <a:p>
            <a:pPr lvl="3"/>
            <a:r>
              <a:rPr lang="pt-PT" noProof="0" dirty="0" err="1"/>
              <a:t>Fourth</a:t>
            </a:r>
            <a:r>
              <a:rPr lang="pt-PT" noProof="0" dirty="0"/>
              <a:t> </a:t>
            </a:r>
            <a:r>
              <a:rPr lang="pt-PT" noProof="0" dirty="0" err="1"/>
              <a:t>level</a:t>
            </a:r>
            <a:endParaRPr lang="pt-PT" noProof="0" dirty="0"/>
          </a:p>
          <a:p>
            <a:pPr lvl="4"/>
            <a:r>
              <a:rPr lang="pt-PT" noProof="0" dirty="0" err="1"/>
              <a:t>Fifth</a:t>
            </a:r>
            <a:r>
              <a:rPr lang="pt-PT" noProof="0" dirty="0"/>
              <a:t> </a:t>
            </a:r>
            <a:r>
              <a:rPr lang="pt-PT" noProof="0" dirty="0" err="1"/>
              <a:t>level</a:t>
            </a:r>
            <a:endParaRPr lang="pt-PT" noProof="0" dirty="0"/>
          </a:p>
        </p:txBody>
      </p:sp>
      <p:sp>
        <p:nvSpPr>
          <p:cNvPr id="13" name="Subtitle 2">
            <a:extLst>
              <a:ext uri="{FF2B5EF4-FFF2-40B4-BE49-F238E27FC236}">
                <a16:creationId xmlns:a16="http://schemas.microsoft.com/office/drawing/2014/main" id="{AB15D8E4-F030-41BD-A588-7B8AC5E19ABF}"/>
              </a:ext>
            </a:extLst>
          </p:cNvPr>
          <p:cNvSpPr>
            <a:spLocks noGrp="1"/>
          </p:cNvSpPr>
          <p:nvPr>
            <p:ph type="subTitle" idx="1" hasCustomPrompt="1"/>
          </p:nvPr>
        </p:nvSpPr>
        <p:spPr>
          <a:xfrm>
            <a:off x="953609" y="713364"/>
            <a:ext cx="9952516" cy="362961"/>
          </a:xfrm>
          <a:prstGeom prst="rect">
            <a:avLst/>
          </a:prstGeom>
        </p:spPr>
        <p:txBody>
          <a:bodyPr anchor="ct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0"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noProof="0" dirty="0" err="1"/>
              <a:t>Click</a:t>
            </a:r>
            <a:r>
              <a:rPr lang="pt-PT" noProof="0" dirty="0"/>
              <a:t> to </a:t>
            </a:r>
            <a:r>
              <a:rPr lang="pt-PT" noProof="0" dirty="0" err="1"/>
              <a:t>change</a:t>
            </a:r>
            <a:r>
              <a:rPr lang="pt-PT" noProof="0" dirty="0"/>
              <a:t> </a:t>
            </a:r>
            <a:r>
              <a:rPr lang="pt-PT" noProof="0" dirty="0" err="1"/>
              <a:t>the</a:t>
            </a:r>
            <a:r>
              <a:rPr lang="pt-PT" noProof="0" dirty="0"/>
              <a:t> </a:t>
            </a:r>
            <a:r>
              <a:rPr lang="pt-PT" noProof="0" dirty="0" err="1"/>
              <a:t>subtitle</a:t>
            </a:r>
            <a:endParaRPr lang="pt-PT" noProof="0" dirty="0"/>
          </a:p>
        </p:txBody>
      </p:sp>
      <p:pic>
        <p:nvPicPr>
          <p:cNvPr id="15" name="Picture 14">
            <a:extLst>
              <a:ext uri="{FF2B5EF4-FFF2-40B4-BE49-F238E27FC236}">
                <a16:creationId xmlns:a16="http://schemas.microsoft.com/office/drawing/2014/main" id="{E743C6C7-F9D3-4B42-8731-891EE73DB6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12096" y="155576"/>
            <a:ext cx="769157" cy="415574"/>
          </a:xfrm>
          <a:prstGeom prst="rect">
            <a:avLst/>
          </a:prstGeom>
        </p:spPr>
      </p:pic>
    </p:spTree>
    <p:extLst>
      <p:ext uri="{BB962C8B-B14F-4D97-AF65-F5344CB8AC3E}">
        <p14:creationId xmlns:p14="http://schemas.microsoft.com/office/powerpoint/2010/main" val="222703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Diseño personalizad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7518" y="332924"/>
            <a:ext cx="1035872" cy="559680"/>
          </a:xfrm>
          <a:prstGeom prst="rect">
            <a:avLst/>
          </a:prstGeom>
        </p:spPr>
      </p:pic>
      <p:pic>
        <p:nvPicPr>
          <p:cNvPr id="3" name="Imagen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413476" y="-33038"/>
            <a:ext cx="6553314" cy="4831491"/>
          </a:xfrm>
          <a:prstGeom prst="rect">
            <a:avLst/>
          </a:prstGeom>
        </p:spPr>
      </p:pic>
      <p:sp>
        <p:nvSpPr>
          <p:cNvPr id="4" name="Title 1"/>
          <p:cNvSpPr>
            <a:spLocks noGrp="1"/>
          </p:cNvSpPr>
          <p:nvPr>
            <p:ph type="ctrTitle" hasCustomPrompt="1"/>
          </p:nvPr>
        </p:nvSpPr>
        <p:spPr>
          <a:xfrm>
            <a:off x="1715919" y="621870"/>
            <a:ext cx="3535704" cy="2875093"/>
          </a:xfrm>
          <a:prstGeom prst="rect">
            <a:avLst/>
          </a:prstGeom>
        </p:spPr>
        <p:txBody>
          <a:bodyPr anchor="ctr"/>
          <a:lstStyle>
            <a:lvl1pPr algn="ctr">
              <a:defRPr sz="4400" b="1">
                <a:solidFill>
                  <a:schemeClr val="bg1"/>
                </a:solidFill>
              </a:defRPr>
            </a:lvl1pPr>
          </a:lstStyle>
          <a:p>
            <a:r>
              <a:rPr lang="es-ES_tradnl" dirty="0"/>
              <a:t>CLICK TO EDIT TITLE</a:t>
            </a:r>
            <a:endParaRPr lang="en-US" dirty="0"/>
          </a:p>
        </p:txBody>
      </p:sp>
      <p:sp>
        <p:nvSpPr>
          <p:cNvPr id="5" name="CuadroTexto 4"/>
          <p:cNvSpPr txBox="1"/>
          <p:nvPr userDrawn="1"/>
        </p:nvSpPr>
        <p:spPr>
          <a:xfrm>
            <a:off x="9922478" y="6475912"/>
            <a:ext cx="1804816" cy="246221"/>
          </a:xfrm>
          <a:prstGeom prst="rect">
            <a:avLst/>
          </a:prstGeom>
          <a:noFill/>
        </p:spPr>
        <p:txBody>
          <a:bodyPr wrap="square" rtlCol="0">
            <a:spAutoFit/>
          </a:bodyPr>
          <a:lstStyle/>
          <a:p>
            <a:pPr algn="r"/>
            <a:r>
              <a:rPr lang="en-US" sz="1000" dirty="0"/>
              <a:t>Internal use</a:t>
            </a:r>
          </a:p>
        </p:txBody>
      </p:sp>
    </p:spTree>
    <p:extLst>
      <p:ext uri="{BB962C8B-B14F-4D97-AF65-F5344CB8AC3E}">
        <p14:creationId xmlns:p14="http://schemas.microsoft.com/office/powerpoint/2010/main" val="4241627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0_Diseño personalizado">
    <p:spTree>
      <p:nvGrpSpPr>
        <p:cNvPr id="1" name=""/>
        <p:cNvGrpSpPr/>
        <p:nvPr/>
      </p:nvGrpSpPr>
      <p:grpSpPr>
        <a:xfrm>
          <a:off x="0" y="0"/>
          <a:ext cx="0" cy="0"/>
          <a:chOff x="0" y="0"/>
          <a:chExt cx="0" cy="0"/>
        </a:xfrm>
      </p:grpSpPr>
      <p:pic>
        <p:nvPicPr>
          <p:cNvPr id="3" name="Imagen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430913" y="1816444"/>
            <a:ext cx="8738697" cy="5041555"/>
          </a:xfrm>
          <a:prstGeom prst="rect">
            <a:avLst/>
          </a:prstGeom>
        </p:spPr>
      </p:pic>
      <p:sp>
        <p:nvSpPr>
          <p:cNvPr id="4" name="Title 1"/>
          <p:cNvSpPr>
            <a:spLocks noGrp="1"/>
          </p:cNvSpPr>
          <p:nvPr>
            <p:ph type="ctrTitle" hasCustomPrompt="1"/>
          </p:nvPr>
        </p:nvSpPr>
        <p:spPr>
          <a:xfrm>
            <a:off x="2593249" y="2899674"/>
            <a:ext cx="3535704" cy="3424926"/>
          </a:xfrm>
          <a:prstGeom prst="rect">
            <a:avLst/>
          </a:prstGeom>
        </p:spPr>
        <p:txBody>
          <a:bodyPr anchor="ctr"/>
          <a:lstStyle>
            <a:lvl1pPr algn="ctr">
              <a:defRPr sz="4400" b="1">
                <a:solidFill>
                  <a:schemeClr val="bg1"/>
                </a:solidFill>
              </a:defRPr>
            </a:lvl1pPr>
          </a:lstStyle>
          <a:p>
            <a:r>
              <a:rPr lang="es-ES_tradnl" dirty="0"/>
              <a:t>CLICK TO EDIT TITLE</a:t>
            </a:r>
            <a:endParaRPr lang="en-US" dirty="0"/>
          </a:p>
        </p:txBody>
      </p:sp>
      <p:sp>
        <p:nvSpPr>
          <p:cNvPr id="5" name="CuadroTexto 4"/>
          <p:cNvSpPr txBox="1"/>
          <p:nvPr userDrawn="1"/>
        </p:nvSpPr>
        <p:spPr>
          <a:xfrm>
            <a:off x="9922478" y="6475912"/>
            <a:ext cx="1804816" cy="246221"/>
          </a:xfrm>
          <a:prstGeom prst="rect">
            <a:avLst/>
          </a:prstGeom>
          <a:noFill/>
        </p:spPr>
        <p:txBody>
          <a:bodyPr wrap="square" rtlCol="0">
            <a:spAutoFit/>
          </a:bodyPr>
          <a:lstStyle/>
          <a:p>
            <a:pPr algn="r"/>
            <a:r>
              <a:rPr lang="en-US" sz="1000" dirty="0"/>
              <a:t>Internal use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27518" y="332924"/>
            <a:ext cx="1035872" cy="559680"/>
          </a:xfrm>
          <a:prstGeom prst="rect">
            <a:avLst/>
          </a:prstGeom>
        </p:spPr>
      </p:pic>
    </p:spTree>
    <p:extLst>
      <p:ext uri="{BB962C8B-B14F-4D97-AF65-F5344CB8AC3E}">
        <p14:creationId xmlns:p14="http://schemas.microsoft.com/office/powerpoint/2010/main" val="711549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Diseño personalizado">
    <p:spTree>
      <p:nvGrpSpPr>
        <p:cNvPr id="1" name=""/>
        <p:cNvGrpSpPr/>
        <p:nvPr/>
      </p:nvGrpSpPr>
      <p:grpSpPr>
        <a:xfrm>
          <a:off x="0" y="0"/>
          <a:ext cx="0" cy="0"/>
          <a:chOff x="0" y="0"/>
          <a:chExt cx="0" cy="0"/>
        </a:xfrm>
      </p:grpSpPr>
      <p:sp>
        <p:nvSpPr>
          <p:cNvPr id="3" name="Rectángulo 2"/>
          <p:cNvSpPr/>
          <p:nvPr userDrawn="1"/>
        </p:nvSpPr>
        <p:spPr>
          <a:xfrm>
            <a:off x="673100" y="787401"/>
            <a:ext cx="5122137" cy="5092700"/>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1233318" y="1269242"/>
            <a:ext cx="4100681" cy="4121624"/>
          </a:xfrm>
          <a:prstGeom prst="rect">
            <a:avLst/>
          </a:prstGeom>
        </p:spPr>
        <p:txBody>
          <a:bodyPr anchor="ctr"/>
          <a:lstStyle>
            <a:lvl1pPr algn="ctr">
              <a:defRPr sz="4400" b="1">
                <a:solidFill>
                  <a:schemeClr val="bg1"/>
                </a:solidFill>
              </a:defRPr>
            </a:lvl1pPr>
          </a:lstStyle>
          <a:p>
            <a:r>
              <a:rPr lang="es-ES_tradnl" dirty="0"/>
              <a:t>CLICK TO EDIT TITLE</a:t>
            </a:r>
            <a:endParaRPr lang="en-US" dirty="0"/>
          </a:p>
        </p:txBody>
      </p:sp>
      <p:sp>
        <p:nvSpPr>
          <p:cNvPr id="5" name="CuadroTexto 4"/>
          <p:cNvSpPr txBox="1"/>
          <p:nvPr userDrawn="1"/>
        </p:nvSpPr>
        <p:spPr>
          <a:xfrm>
            <a:off x="9922478" y="6475912"/>
            <a:ext cx="1804816" cy="246221"/>
          </a:xfrm>
          <a:prstGeom prst="rect">
            <a:avLst/>
          </a:prstGeom>
          <a:noFill/>
        </p:spPr>
        <p:txBody>
          <a:bodyPr wrap="square" rtlCol="0">
            <a:spAutoFit/>
          </a:bodyPr>
          <a:lstStyle/>
          <a:p>
            <a:pPr algn="r"/>
            <a:r>
              <a:rPr lang="en-US" sz="1000" dirty="0"/>
              <a:t>Internal use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7518" y="332924"/>
            <a:ext cx="1035872" cy="559680"/>
          </a:xfrm>
          <a:prstGeom prst="rect">
            <a:avLst/>
          </a:prstGeom>
        </p:spPr>
      </p:pic>
    </p:spTree>
    <p:extLst>
      <p:ext uri="{BB962C8B-B14F-4D97-AF65-F5344CB8AC3E}">
        <p14:creationId xmlns:p14="http://schemas.microsoft.com/office/powerpoint/2010/main" val="3176161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Diseño personalizado">
    <p:spTree>
      <p:nvGrpSpPr>
        <p:cNvPr id="1" name=""/>
        <p:cNvGrpSpPr/>
        <p:nvPr/>
      </p:nvGrpSpPr>
      <p:grpSpPr>
        <a:xfrm>
          <a:off x="0" y="0"/>
          <a:ext cx="0" cy="0"/>
          <a:chOff x="0" y="0"/>
          <a:chExt cx="0" cy="0"/>
        </a:xfrm>
      </p:grpSpPr>
      <p:sp>
        <p:nvSpPr>
          <p:cNvPr id="3" name="Rectángulo 2"/>
          <p:cNvSpPr/>
          <p:nvPr userDrawn="1"/>
        </p:nvSpPr>
        <p:spPr>
          <a:xfrm>
            <a:off x="3263900" y="1765300"/>
            <a:ext cx="5122137" cy="5092700"/>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3748949" y="2290075"/>
            <a:ext cx="4239352" cy="4432058"/>
          </a:xfrm>
          <a:prstGeom prst="rect">
            <a:avLst/>
          </a:prstGeom>
        </p:spPr>
        <p:txBody>
          <a:bodyPr anchor="ctr"/>
          <a:lstStyle>
            <a:lvl1pPr algn="ctr">
              <a:defRPr sz="4400" b="1">
                <a:solidFill>
                  <a:schemeClr val="bg1"/>
                </a:solidFill>
              </a:defRPr>
            </a:lvl1pPr>
          </a:lstStyle>
          <a:p>
            <a:r>
              <a:rPr lang="es-ES_tradnl" dirty="0"/>
              <a:t>CLICK TO EDIT TITLE</a:t>
            </a:r>
            <a:endParaRPr lang="en-US" dirty="0"/>
          </a:p>
        </p:txBody>
      </p:sp>
      <p:sp>
        <p:nvSpPr>
          <p:cNvPr id="5" name="CuadroTexto 4"/>
          <p:cNvSpPr txBox="1"/>
          <p:nvPr userDrawn="1"/>
        </p:nvSpPr>
        <p:spPr>
          <a:xfrm>
            <a:off x="9922478" y="6475912"/>
            <a:ext cx="1804816" cy="246221"/>
          </a:xfrm>
          <a:prstGeom prst="rect">
            <a:avLst/>
          </a:prstGeom>
          <a:noFill/>
        </p:spPr>
        <p:txBody>
          <a:bodyPr wrap="square" rtlCol="0">
            <a:spAutoFit/>
          </a:bodyPr>
          <a:lstStyle/>
          <a:p>
            <a:pPr algn="r"/>
            <a:r>
              <a:rPr lang="en-US" sz="1000" dirty="0"/>
              <a:t>Internal use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7518" y="332924"/>
            <a:ext cx="1035872" cy="559680"/>
          </a:xfrm>
          <a:prstGeom prst="rect">
            <a:avLst/>
          </a:prstGeom>
        </p:spPr>
      </p:pic>
    </p:spTree>
    <p:extLst>
      <p:ext uri="{BB962C8B-B14F-4D97-AF65-F5344CB8AC3E}">
        <p14:creationId xmlns:p14="http://schemas.microsoft.com/office/powerpoint/2010/main" val="2964846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ació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41727" y="481792"/>
            <a:ext cx="1035872" cy="559680"/>
          </a:xfrm>
          <a:prstGeom prst="rect">
            <a:avLst/>
          </a:prstGeom>
        </p:spPr>
      </p:pic>
      <p:pic>
        <p:nvPicPr>
          <p:cNvPr id="10" name="Imagen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992424"/>
            <a:ext cx="444843" cy="5865576"/>
          </a:xfrm>
          <a:prstGeom prst="rect">
            <a:avLst/>
          </a:prstGeom>
        </p:spPr>
      </p:pic>
      <p:sp>
        <p:nvSpPr>
          <p:cNvPr id="11" name="Title 1"/>
          <p:cNvSpPr>
            <a:spLocks noGrp="1"/>
          </p:cNvSpPr>
          <p:nvPr>
            <p:ph type="ctrTitle" hasCustomPrompt="1"/>
          </p:nvPr>
        </p:nvSpPr>
        <p:spPr>
          <a:xfrm>
            <a:off x="591454" y="541223"/>
            <a:ext cx="11036984" cy="410247"/>
          </a:xfrm>
          <a:prstGeom prst="rect">
            <a:avLst/>
          </a:prstGeom>
        </p:spPr>
        <p:txBody>
          <a:bodyPr anchor="t"/>
          <a:lstStyle>
            <a:lvl1pPr algn="l">
              <a:defRPr sz="2800" b="1">
                <a:solidFill>
                  <a:srgbClr val="DE3831"/>
                </a:solidFill>
              </a:defRPr>
            </a:lvl1pPr>
          </a:lstStyle>
          <a:p>
            <a:r>
              <a:rPr lang="es-ES_tradnl" dirty="0"/>
              <a:t>CLICK TO EDIT TITLE</a:t>
            </a:r>
            <a:endParaRPr lang="en-US" dirty="0"/>
          </a:p>
        </p:txBody>
      </p:sp>
      <p:sp>
        <p:nvSpPr>
          <p:cNvPr id="12" name="Subtitle 2"/>
          <p:cNvSpPr>
            <a:spLocks noGrp="1"/>
          </p:cNvSpPr>
          <p:nvPr>
            <p:ph type="subTitle" idx="1" hasCustomPrompt="1"/>
          </p:nvPr>
        </p:nvSpPr>
        <p:spPr>
          <a:xfrm>
            <a:off x="591454" y="1059513"/>
            <a:ext cx="11036984"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4" name="Marcador de texto 13"/>
          <p:cNvSpPr>
            <a:spLocks noGrp="1"/>
          </p:cNvSpPr>
          <p:nvPr>
            <p:ph type="body" sz="quarter" idx="10" hasCustomPrompt="1"/>
          </p:nvPr>
        </p:nvSpPr>
        <p:spPr>
          <a:xfrm>
            <a:off x="592138" y="1717675"/>
            <a:ext cx="5783262" cy="4584700"/>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DE3831"/>
              </a:buClr>
              <a:buSzTx/>
              <a:buFont typeface="Trebuchet MS" panose="020B0603020202020204" pitchFamily="34" charset="0"/>
              <a:buChar char="•"/>
              <a:tabLst/>
              <a:defRPr sz="2000">
                <a:solidFill>
                  <a:schemeClr val="bg2">
                    <a:lumMod val="50000"/>
                  </a:schemeClr>
                </a:solidFill>
              </a:defRPr>
            </a:lvl1pPr>
            <a:lvl2pPr marL="685800" indent="-285750">
              <a:buFont typeface="Trebuchet MS" panose="020B0603020202020204" pitchFamily="34" charset="0"/>
              <a:buChar char="–"/>
              <a:defRPr sz="18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628650" marR="0" lvl="1" indent="-228600" algn="l" defTabSz="914400" rtl="0" eaLnBrk="1" fontAlgn="auto" latinLnBrk="0" hangingPunct="1">
              <a:lnSpc>
                <a:spcPct val="90000"/>
              </a:lnSpc>
              <a:spcBef>
                <a:spcPts val="1000"/>
              </a:spcBef>
              <a:spcAft>
                <a:spcPts val="0"/>
              </a:spcAft>
              <a:buClrTx/>
              <a:buSzTx/>
              <a:tabLst/>
              <a:defRPr/>
            </a:pPr>
            <a:r>
              <a:rPr lang="es-ES" noProof="0" dirty="0"/>
              <a:t>Text 2</a:t>
            </a:r>
            <a:endParaRPr lang="en-US" noProof="0" dirty="0"/>
          </a:p>
        </p:txBody>
      </p:sp>
      <p:sp>
        <p:nvSpPr>
          <p:cNvPr id="16" name="Marcador de imagen 15"/>
          <p:cNvSpPr>
            <a:spLocks noGrp="1"/>
          </p:cNvSpPr>
          <p:nvPr>
            <p:ph type="pic" sz="quarter" idx="11" hasCustomPrompt="1"/>
          </p:nvPr>
        </p:nvSpPr>
        <p:spPr>
          <a:xfrm>
            <a:off x="6659563" y="1717675"/>
            <a:ext cx="4968875" cy="4584700"/>
          </a:xfrm>
          <a:prstGeom prst="rect">
            <a:avLst/>
          </a:prstGeom>
        </p:spPr>
        <p:txBody>
          <a:bodyPr/>
          <a:lstStyle>
            <a:lvl1pPr marL="0" indent="0">
              <a:buNone/>
              <a:defRPr sz="1400">
                <a:solidFill>
                  <a:srgbClr val="706F6F"/>
                </a:solidFill>
              </a:defRPr>
            </a:lvl1pPr>
          </a:lstStyle>
          <a:p>
            <a:r>
              <a:rPr lang="en-US" dirty="0"/>
              <a:t>Image</a:t>
            </a:r>
          </a:p>
          <a:p>
            <a:endParaRPr lang="en-US" dirty="0"/>
          </a:p>
        </p:txBody>
      </p:sp>
      <p:sp>
        <p:nvSpPr>
          <p:cNvPr id="18" name="CuadroTexto 17"/>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20" name="Slide Number Placeholder 4"/>
          <p:cNvSpPr>
            <a:spLocks noGrp="1"/>
          </p:cNvSpPr>
          <p:nvPr>
            <p:ph type="sldNum" sz="quarter" idx="12"/>
          </p:nvPr>
        </p:nvSpPr>
        <p:spPr>
          <a:xfrm>
            <a:off x="12356" y="6370253"/>
            <a:ext cx="432487" cy="365125"/>
          </a:xfrm>
          <a:prstGeom prst="rect">
            <a:avLst/>
          </a:prstGeom>
        </p:spPr>
        <p:txBody>
          <a:bodyPr/>
          <a:lstStyle>
            <a:lvl1pPr algn="ctr">
              <a:defRPr sz="1400">
                <a:solidFill>
                  <a:schemeClr val="bg1"/>
                </a:solidFill>
              </a:defRPr>
            </a:lvl1pPr>
          </a:lstStyle>
          <a:p>
            <a:fld id="{E29469E3-F7C2-0343-AD03-CE704401D5F1}" type="slidenum">
              <a:rPr lang="en-US" smtClean="0"/>
              <a:pPr/>
              <a:t>‹nº›</a:t>
            </a:fld>
            <a:endParaRPr lang="en-US" dirty="0"/>
          </a:p>
        </p:txBody>
      </p:sp>
    </p:spTree>
    <p:extLst>
      <p:ext uri="{BB962C8B-B14F-4D97-AF65-F5344CB8AC3E}">
        <p14:creationId xmlns:p14="http://schemas.microsoft.com/office/powerpoint/2010/main" val="2355805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3_Diseño personalizado">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4084" y="185457"/>
            <a:ext cx="1035872" cy="559680"/>
          </a:xfrm>
          <a:prstGeom prst="rect">
            <a:avLst/>
          </a:prstGeom>
        </p:spPr>
      </p:pic>
      <p:sp>
        <p:nvSpPr>
          <p:cNvPr id="4" name="Title 1"/>
          <p:cNvSpPr>
            <a:spLocks noGrp="1"/>
          </p:cNvSpPr>
          <p:nvPr>
            <p:ph type="ctrTitle" hasCustomPrompt="1"/>
          </p:nvPr>
        </p:nvSpPr>
        <p:spPr>
          <a:xfrm>
            <a:off x="1014241" y="231714"/>
            <a:ext cx="9516107" cy="410247"/>
          </a:xfrm>
          <a:prstGeom prst="rect">
            <a:avLst/>
          </a:prstGeom>
        </p:spPr>
        <p:txBody>
          <a:bodyPr anchor="t"/>
          <a:lstStyle>
            <a:lvl1pPr algn="l">
              <a:defRPr sz="2800" b="1">
                <a:solidFill>
                  <a:srgbClr val="DE383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1014241" y="747696"/>
            <a:ext cx="9516107"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1014241" y="1717675"/>
            <a:ext cx="5361158" cy="4584700"/>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
                <a:srgbClr val="DE3831"/>
              </a:buClr>
              <a:buSzTx/>
              <a:buFont typeface="Arial" panose="020B0604020202020204" pitchFamily="34" charset="0"/>
              <a:buChar char="•"/>
              <a:tabLst/>
              <a:defRPr sz="2000">
                <a:solidFill>
                  <a:schemeClr val="bg2">
                    <a:lumMod val="50000"/>
                  </a:schemeClr>
                </a:solidFill>
              </a:defRPr>
            </a:lvl1pPr>
            <a:lvl2pPr marL="685800" indent="-342900">
              <a:buFont typeface="Trebuchet MS" panose="020B0603020202020204" pitchFamily="34" charset="0"/>
              <a:buChar char="–"/>
              <a:defRPr sz="20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571500" marR="0" lvl="1" indent="-228600" algn="l" defTabSz="914400" rtl="0" eaLnBrk="1" fontAlgn="auto" latinLnBrk="0" hangingPunct="1">
              <a:lnSpc>
                <a:spcPct val="90000"/>
              </a:lnSpc>
              <a:spcBef>
                <a:spcPts val="1000"/>
              </a:spcBef>
              <a:spcAft>
                <a:spcPts val="0"/>
              </a:spcAft>
              <a:buClrTx/>
              <a:buSzTx/>
              <a:tabLst/>
              <a:defRPr/>
            </a:pPr>
            <a:r>
              <a:rPr lang="es-ES" noProof="0" dirty="0"/>
              <a:t>Text 2</a:t>
            </a:r>
            <a:endParaRPr lang="en-US" noProof="0" dirty="0"/>
          </a:p>
        </p:txBody>
      </p:sp>
      <p:sp>
        <p:nvSpPr>
          <p:cNvPr id="7" name="Marcador de imagen 15"/>
          <p:cNvSpPr>
            <a:spLocks noGrp="1"/>
          </p:cNvSpPr>
          <p:nvPr>
            <p:ph type="pic" sz="quarter" idx="11" hasCustomPrompt="1"/>
          </p:nvPr>
        </p:nvSpPr>
        <p:spPr>
          <a:xfrm>
            <a:off x="6659563" y="1717675"/>
            <a:ext cx="4968875" cy="4584700"/>
          </a:xfrm>
          <a:prstGeom prst="rect">
            <a:avLst/>
          </a:prstGeom>
        </p:spPr>
        <p:txBody>
          <a:bodyPr/>
          <a:lstStyle>
            <a:lvl1pPr marL="0" indent="0">
              <a:buNone/>
              <a:defRPr sz="1400"/>
            </a:lvl1pPr>
          </a:lstStyle>
          <a:p>
            <a:r>
              <a:rPr lang="en-US" dirty="0"/>
              <a:t>Image</a:t>
            </a:r>
          </a:p>
          <a:p>
            <a:endParaRPr lang="en-US" dirty="0"/>
          </a:p>
        </p:txBody>
      </p:sp>
      <p:sp>
        <p:nvSpPr>
          <p:cNvPr id="8" name="CuadroTexto 7"/>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10" name="Slide Number Placeholder 4"/>
          <p:cNvSpPr>
            <a:spLocks noGrp="1"/>
          </p:cNvSpPr>
          <p:nvPr>
            <p:ph type="sldNum" sz="quarter" idx="12"/>
          </p:nvPr>
        </p:nvSpPr>
        <p:spPr>
          <a:xfrm>
            <a:off x="12356" y="6370253"/>
            <a:ext cx="432487" cy="365125"/>
          </a:xfrm>
          <a:prstGeom prst="rect">
            <a:avLst/>
          </a:prstGeom>
        </p:spPr>
        <p:txBody>
          <a:bodyPr/>
          <a:lstStyle>
            <a:lvl1pPr algn="ctr">
              <a:defRPr sz="1400">
                <a:solidFill>
                  <a:srgbClr val="DE3831"/>
                </a:solidFill>
              </a:defRPr>
            </a:lvl1pPr>
          </a:lstStyle>
          <a:p>
            <a:fld id="{E29469E3-F7C2-0343-AD03-CE704401D5F1}" type="slidenum">
              <a:rPr lang="en-US" smtClean="0"/>
              <a:pPr/>
              <a:t>‹nº›</a:t>
            </a:fld>
            <a:endParaRPr lang="en-US" dirty="0"/>
          </a:p>
        </p:txBody>
      </p:sp>
      <p:pic>
        <p:nvPicPr>
          <p:cNvPr id="11" name="Imagen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1"/>
            <a:ext cx="1747587" cy="1059513"/>
          </a:xfrm>
          <a:prstGeom prst="rect">
            <a:avLst/>
          </a:prstGeom>
        </p:spPr>
      </p:pic>
    </p:spTree>
    <p:extLst>
      <p:ext uri="{BB962C8B-B14F-4D97-AF65-F5344CB8AC3E}">
        <p14:creationId xmlns:p14="http://schemas.microsoft.com/office/powerpoint/2010/main" val="3419934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4_Diseño personalizado">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4241" y="231714"/>
            <a:ext cx="9516107" cy="410247"/>
          </a:xfrm>
          <a:prstGeom prst="rect">
            <a:avLst/>
          </a:prstGeom>
        </p:spPr>
        <p:txBody>
          <a:bodyPr anchor="t"/>
          <a:lstStyle>
            <a:lvl1pPr algn="l">
              <a:defRPr sz="2800" b="1">
                <a:solidFill>
                  <a:srgbClr val="DE3831"/>
                </a:solidFill>
              </a:defRPr>
            </a:lvl1pPr>
          </a:lstStyle>
          <a:p>
            <a:r>
              <a:rPr lang="es-ES_tradnl" dirty="0"/>
              <a:t>CLICK TO EDIT TITLE</a:t>
            </a:r>
            <a:endParaRPr lang="en-US" dirty="0"/>
          </a:p>
        </p:txBody>
      </p:sp>
      <p:sp>
        <p:nvSpPr>
          <p:cNvPr id="4" name="Subtitle 2"/>
          <p:cNvSpPr>
            <a:spLocks noGrp="1"/>
          </p:cNvSpPr>
          <p:nvPr>
            <p:ph type="subTitle" idx="1" hasCustomPrompt="1"/>
          </p:nvPr>
        </p:nvSpPr>
        <p:spPr>
          <a:xfrm>
            <a:off x="1014241" y="747696"/>
            <a:ext cx="9516107"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5" name="Marcador de texto 13"/>
          <p:cNvSpPr>
            <a:spLocks noGrp="1"/>
          </p:cNvSpPr>
          <p:nvPr>
            <p:ph type="body" sz="quarter" idx="10" hasCustomPrompt="1"/>
          </p:nvPr>
        </p:nvSpPr>
        <p:spPr>
          <a:xfrm>
            <a:off x="1014241" y="1717675"/>
            <a:ext cx="5130920" cy="4584700"/>
          </a:xfrm>
          <a:prstGeom prst="rect">
            <a:avLst/>
          </a:prstGeom>
        </p:spPr>
        <p:txBody>
          <a:bodyPr/>
          <a:lstStyle>
            <a:lvl1pPr marL="285750" marR="0" indent="-285750" algn="l" defTabSz="914400" rtl="0" eaLnBrk="1" fontAlgn="auto" latinLnBrk="0" hangingPunct="1">
              <a:lnSpc>
                <a:spcPct val="90000"/>
              </a:lnSpc>
              <a:spcBef>
                <a:spcPts val="1000"/>
              </a:spcBef>
              <a:spcAft>
                <a:spcPts val="0"/>
              </a:spcAft>
              <a:buClr>
                <a:srgbClr val="DE3831"/>
              </a:buClr>
              <a:buSzTx/>
              <a:buFont typeface="Arial" panose="020B0604020202020204" pitchFamily="34" charset="0"/>
              <a:buChar char="•"/>
              <a:tabLst/>
              <a:defRPr sz="2000">
                <a:solidFill>
                  <a:schemeClr val="bg2">
                    <a:lumMod val="50000"/>
                  </a:schemeClr>
                </a:solidFill>
              </a:defRPr>
            </a:lvl1pPr>
            <a:lvl2pPr marL="685800" indent="-285750">
              <a:buClr>
                <a:schemeClr val="bg2">
                  <a:lumMod val="25000"/>
                </a:schemeClr>
              </a:buClr>
              <a:buFont typeface="Trebuchet MS" panose="020B0603020202020204" pitchFamily="34" charset="0"/>
              <a:buChar char="–"/>
              <a:defRPr sz="2000" baseline="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628650" marR="0" lvl="1" indent="-228600" algn="l" defTabSz="914400" rtl="0" eaLnBrk="1" fontAlgn="auto" latinLnBrk="0" hangingPunct="1">
              <a:lnSpc>
                <a:spcPct val="90000"/>
              </a:lnSpc>
              <a:spcBef>
                <a:spcPts val="1000"/>
              </a:spcBef>
              <a:spcAft>
                <a:spcPts val="0"/>
              </a:spcAft>
              <a:buClrTx/>
              <a:buSzTx/>
              <a:tabLst/>
              <a:defRPr/>
            </a:pPr>
            <a:r>
              <a:rPr lang="es-ES" noProof="0" dirty="0"/>
              <a:t>Text 2</a:t>
            </a:r>
            <a:endParaRPr lang="en-US" noProof="0" dirty="0"/>
          </a:p>
        </p:txBody>
      </p:sp>
      <p:sp>
        <p:nvSpPr>
          <p:cNvPr id="7" name="CuadroTexto 6"/>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8" name="Slide Number Placeholder 4"/>
          <p:cNvSpPr>
            <a:spLocks noGrp="1"/>
          </p:cNvSpPr>
          <p:nvPr>
            <p:ph type="sldNum" sz="quarter" idx="12"/>
          </p:nvPr>
        </p:nvSpPr>
        <p:spPr>
          <a:xfrm>
            <a:off x="12356" y="6370253"/>
            <a:ext cx="432487" cy="365125"/>
          </a:xfrm>
          <a:prstGeom prst="rect">
            <a:avLst/>
          </a:prstGeom>
        </p:spPr>
        <p:txBody>
          <a:bodyPr/>
          <a:lstStyle>
            <a:lvl1pPr algn="ctr">
              <a:defRPr sz="1400">
                <a:solidFill>
                  <a:srgbClr val="DE3831"/>
                </a:solidFill>
              </a:defRPr>
            </a:lvl1pPr>
          </a:lstStyle>
          <a:p>
            <a:fld id="{E29469E3-F7C2-0343-AD03-CE704401D5F1}" type="slidenum">
              <a:rPr lang="en-US" smtClean="0"/>
              <a:pPr/>
              <a:t>‹nº›</a:t>
            </a:fld>
            <a:endParaRPr lang="en-US" dirty="0"/>
          </a:p>
        </p:txBody>
      </p:sp>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747587" cy="1059513"/>
          </a:xfrm>
          <a:prstGeom prst="rect">
            <a:avLst/>
          </a:prstGeom>
        </p:spPr>
      </p:pic>
      <p:sp>
        <p:nvSpPr>
          <p:cNvPr id="12" name="Marcador de texto 13"/>
          <p:cNvSpPr>
            <a:spLocks noGrp="1"/>
          </p:cNvSpPr>
          <p:nvPr>
            <p:ph type="body" sz="quarter" idx="13" hasCustomPrompt="1"/>
          </p:nvPr>
        </p:nvSpPr>
        <p:spPr>
          <a:xfrm>
            <a:off x="6485893" y="1717675"/>
            <a:ext cx="5130920" cy="45847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rgbClr val="706F6F"/>
                </a:solidFill>
              </a:defRPr>
            </a:lvl1pPr>
            <a:lvl2pPr>
              <a:defRPr sz="1400"/>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Click to modify the text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54084" y="185457"/>
            <a:ext cx="1035872" cy="559680"/>
          </a:xfrm>
          <a:prstGeom prst="rect">
            <a:avLst/>
          </a:prstGeom>
        </p:spPr>
      </p:pic>
    </p:spTree>
    <p:extLst>
      <p:ext uri="{BB962C8B-B14F-4D97-AF65-F5344CB8AC3E}">
        <p14:creationId xmlns:p14="http://schemas.microsoft.com/office/powerpoint/2010/main" val="2934488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5_Diseño personalizado">
    <p:spTree>
      <p:nvGrpSpPr>
        <p:cNvPr id="1" name=""/>
        <p:cNvGrpSpPr/>
        <p:nvPr/>
      </p:nvGrpSpPr>
      <p:grpSpPr>
        <a:xfrm>
          <a:off x="0" y="0"/>
          <a:ext cx="0" cy="0"/>
          <a:chOff x="0" y="0"/>
          <a:chExt cx="0" cy="0"/>
        </a:xfrm>
      </p:grpSpPr>
      <p:sp>
        <p:nvSpPr>
          <p:cNvPr id="3" name="Rectángulo 2"/>
          <p:cNvSpPr/>
          <p:nvPr userDrawn="1"/>
        </p:nvSpPr>
        <p:spPr>
          <a:xfrm>
            <a:off x="0" y="541223"/>
            <a:ext cx="444843" cy="6316777"/>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Title 1"/>
          <p:cNvSpPr>
            <a:spLocks noGrp="1"/>
          </p:cNvSpPr>
          <p:nvPr>
            <p:ph type="ctrTitle" hasCustomPrompt="1"/>
          </p:nvPr>
        </p:nvSpPr>
        <p:spPr>
          <a:xfrm>
            <a:off x="591454" y="541223"/>
            <a:ext cx="11036984" cy="410247"/>
          </a:xfrm>
          <a:prstGeom prst="rect">
            <a:avLst/>
          </a:prstGeom>
        </p:spPr>
        <p:txBody>
          <a:bodyPr anchor="ctr"/>
          <a:lstStyle>
            <a:lvl1pPr algn="l">
              <a:defRPr sz="2800" b="1">
                <a:solidFill>
                  <a:srgbClr val="DE383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591454" y="1059513"/>
            <a:ext cx="11036984"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592138" y="1717675"/>
            <a:ext cx="5783262" cy="4584700"/>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solidFill>
                  <a:srgbClr val="706F6F"/>
                </a:solidFill>
              </a:defRPr>
            </a:lvl1pPr>
            <a:lvl2pPr marL="628650" indent="-285750">
              <a:buClr>
                <a:schemeClr val="bg2">
                  <a:lumMod val="25000"/>
                </a:schemeClr>
              </a:buClr>
              <a:buFont typeface="Verdana" panose="020B0604030504040204" pitchFamily="34" charset="0"/>
              <a:buChar char="‒"/>
              <a:defRPr sz="20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514350" marR="0" lvl="1" indent="-228600" algn="l" defTabSz="914400" rtl="0" eaLnBrk="1" fontAlgn="auto" latinLnBrk="0" hangingPunct="1">
              <a:lnSpc>
                <a:spcPct val="90000"/>
              </a:lnSpc>
              <a:spcBef>
                <a:spcPts val="1000"/>
              </a:spcBef>
              <a:spcAft>
                <a:spcPts val="0"/>
              </a:spcAft>
              <a:buClrTx/>
              <a:buSzTx/>
              <a:tabLst/>
              <a:defRPr/>
            </a:pPr>
            <a:endParaRPr lang="en-US" noProof="0" dirty="0"/>
          </a:p>
        </p:txBody>
      </p:sp>
      <p:sp>
        <p:nvSpPr>
          <p:cNvPr id="7" name="Marcador de imagen 15"/>
          <p:cNvSpPr>
            <a:spLocks noGrp="1"/>
          </p:cNvSpPr>
          <p:nvPr>
            <p:ph type="pic" sz="quarter" idx="11" hasCustomPrompt="1"/>
          </p:nvPr>
        </p:nvSpPr>
        <p:spPr>
          <a:xfrm>
            <a:off x="6659563" y="1717675"/>
            <a:ext cx="4968875" cy="4584700"/>
          </a:xfrm>
          <a:prstGeom prst="rect">
            <a:avLst/>
          </a:prstGeom>
        </p:spPr>
        <p:txBody>
          <a:bodyPr/>
          <a:lstStyle>
            <a:lvl1pPr marL="0" indent="0">
              <a:buNone/>
              <a:defRPr sz="1400">
                <a:solidFill>
                  <a:srgbClr val="706F6F"/>
                </a:solidFill>
              </a:defRPr>
            </a:lvl1pPr>
          </a:lstStyle>
          <a:p>
            <a:r>
              <a:rPr lang="en-US" dirty="0"/>
              <a:t>Image</a:t>
            </a:r>
          </a:p>
          <a:p>
            <a:endParaRPr lang="en-US" dirty="0"/>
          </a:p>
        </p:txBody>
      </p:sp>
      <p:sp>
        <p:nvSpPr>
          <p:cNvPr id="8" name="CuadroTexto 7"/>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9" name="Slide Number Placeholder 4"/>
          <p:cNvSpPr>
            <a:spLocks noGrp="1"/>
          </p:cNvSpPr>
          <p:nvPr>
            <p:ph type="sldNum" sz="quarter" idx="12"/>
          </p:nvPr>
        </p:nvSpPr>
        <p:spPr>
          <a:xfrm>
            <a:off x="12356" y="6370253"/>
            <a:ext cx="579098" cy="365125"/>
          </a:xfrm>
          <a:prstGeom prst="rect">
            <a:avLst/>
          </a:prstGeom>
        </p:spPr>
        <p:txBody>
          <a:bodyPr/>
          <a:lstStyle>
            <a:lvl1pPr algn="l">
              <a:defRPr sz="1200">
                <a:solidFill>
                  <a:schemeClr val="bg1"/>
                </a:solidFill>
              </a:defRPr>
            </a:lvl1pPr>
          </a:lstStyle>
          <a:p>
            <a:fld id="{E29469E3-F7C2-0343-AD03-CE704401D5F1}" type="slidenum">
              <a:rPr lang="en-US" smtClean="0"/>
              <a:pPr/>
              <a:t>‹nº›</a:t>
            </a:fld>
            <a:endParaRPr lang="en-US" dirty="0"/>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54084" y="466506"/>
            <a:ext cx="1035872" cy="559680"/>
          </a:xfrm>
          <a:prstGeom prst="rect">
            <a:avLst/>
          </a:prstGeom>
        </p:spPr>
      </p:pic>
    </p:spTree>
    <p:extLst>
      <p:ext uri="{BB962C8B-B14F-4D97-AF65-F5344CB8AC3E}">
        <p14:creationId xmlns:p14="http://schemas.microsoft.com/office/powerpoint/2010/main" val="2070807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6_Diseño personalizado">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4241" y="108882"/>
            <a:ext cx="9516107" cy="410247"/>
          </a:xfrm>
          <a:prstGeom prst="rect">
            <a:avLst/>
          </a:prstGeom>
        </p:spPr>
        <p:txBody>
          <a:bodyPr anchor="ctr"/>
          <a:lstStyle>
            <a:lvl1pPr algn="l">
              <a:defRPr sz="2800" b="1">
                <a:solidFill>
                  <a:srgbClr val="DE3831"/>
                </a:solidFill>
              </a:defRPr>
            </a:lvl1pPr>
          </a:lstStyle>
          <a:p>
            <a:r>
              <a:rPr lang="es-ES_tradnl" dirty="0"/>
              <a:t>CLICK TO EDIT TITLE</a:t>
            </a:r>
            <a:endParaRPr lang="en-US" dirty="0"/>
          </a:p>
        </p:txBody>
      </p:sp>
      <p:sp>
        <p:nvSpPr>
          <p:cNvPr id="4" name="Subtitle 2"/>
          <p:cNvSpPr>
            <a:spLocks noGrp="1"/>
          </p:cNvSpPr>
          <p:nvPr>
            <p:ph type="subTitle" idx="1" hasCustomPrompt="1"/>
          </p:nvPr>
        </p:nvSpPr>
        <p:spPr>
          <a:xfrm>
            <a:off x="1014241" y="624864"/>
            <a:ext cx="9516107" cy="386228"/>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5" name="Marcador de texto 13"/>
          <p:cNvSpPr>
            <a:spLocks noGrp="1"/>
          </p:cNvSpPr>
          <p:nvPr>
            <p:ph type="body" sz="quarter" idx="10" hasCustomPrompt="1"/>
          </p:nvPr>
        </p:nvSpPr>
        <p:spPr>
          <a:xfrm>
            <a:off x="341194" y="1717675"/>
            <a:ext cx="6034205" cy="4584700"/>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solidFill>
                  <a:srgbClr val="706F6F"/>
                </a:solidFill>
              </a:defRPr>
            </a:lvl1pPr>
            <a:lvl2pPr marL="342900" indent="-342900">
              <a:buClr>
                <a:schemeClr val="bg2">
                  <a:lumMod val="25000"/>
                </a:schemeClr>
              </a:buClr>
              <a:buFont typeface="Arial" panose="020B0604020202020204" pitchFamily="34" charset="0"/>
              <a:buChar char="•"/>
              <a:defRPr sz="2000">
                <a:solidFill>
                  <a:schemeClr val="bg2">
                    <a:lumMod val="50000"/>
                  </a:schemeClr>
                </a:solidFill>
              </a:defRPr>
            </a:lvl2pPr>
            <a:lvl3pPr marL="800100" indent="-342900">
              <a:buClr>
                <a:schemeClr val="bg2">
                  <a:lumMod val="25000"/>
                </a:schemeClr>
              </a:buClr>
              <a:buFont typeface="Trebuchet MS" panose="020B0603020202020204" pitchFamily="34" charset="0"/>
              <a:buChar char="–"/>
              <a:defRPr sz="2000">
                <a:solidFill>
                  <a:schemeClr val="bg2">
                    <a:lumMod val="50000"/>
                  </a:schemeClr>
                </a:solidFill>
              </a:defRPr>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685800" marR="0" lvl="2" indent="-228600" algn="l" defTabSz="914400" rtl="0" eaLnBrk="1" fontAlgn="auto" latinLnBrk="0" hangingPunct="1">
              <a:lnSpc>
                <a:spcPct val="90000"/>
              </a:lnSpc>
              <a:spcBef>
                <a:spcPts val="1000"/>
              </a:spcBef>
              <a:spcAft>
                <a:spcPts val="0"/>
              </a:spcAft>
              <a:buClrTx/>
              <a:buSzTx/>
              <a:tabLst/>
              <a:defRPr/>
            </a:pPr>
            <a:r>
              <a:rPr lang="es-ES" noProof="0" dirty="0" err="1"/>
              <a:t>Sdfgf</a:t>
            </a:r>
            <a:endParaRPr lang="es-ES" noProof="0" dirty="0"/>
          </a:p>
          <a:p>
            <a:pPr marL="685800" marR="0" lvl="2" indent="-228600" algn="l" defTabSz="914400" rtl="0" eaLnBrk="1" fontAlgn="auto" latinLnBrk="0" hangingPunct="1">
              <a:lnSpc>
                <a:spcPct val="90000"/>
              </a:lnSpc>
              <a:spcBef>
                <a:spcPts val="1000"/>
              </a:spcBef>
              <a:spcAft>
                <a:spcPts val="0"/>
              </a:spcAft>
              <a:buClrTx/>
              <a:buSzTx/>
              <a:tabLst/>
              <a:defRPr/>
            </a:pPr>
            <a:r>
              <a:rPr lang="es-ES" noProof="0" dirty="0" err="1"/>
              <a:t>fsdfsfsgf</a:t>
            </a:r>
            <a:endParaRPr lang="en-US" noProof="0" dirty="0"/>
          </a:p>
        </p:txBody>
      </p:sp>
      <p:sp>
        <p:nvSpPr>
          <p:cNvPr id="6" name="Marcador de imagen 15"/>
          <p:cNvSpPr>
            <a:spLocks noGrp="1"/>
          </p:cNvSpPr>
          <p:nvPr>
            <p:ph type="pic" sz="quarter" idx="11" hasCustomPrompt="1"/>
          </p:nvPr>
        </p:nvSpPr>
        <p:spPr>
          <a:xfrm>
            <a:off x="6659563" y="1717675"/>
            <a:ext cx="4968875" cy="4584700"/>
          </a:xfrm>
          <a:prstGeom prst="rect">
            <a:avLst/>
          </a:prstGeom>
        </p:spPr>
        <p:txBody>
          <a:bodyPr/>
          <a:lstStyle>
            <a:lvl1pPr marL="0" indent="0">
              <a:buNone/>
              <a:defRPr sz="1400">
                <a:solidFill>
                  <a:srgbClr val="706F6F"/>
                </a:solidFill>
              </a:defRPr>
            </a:lvl1pPr>
          </a:lstStyle>
          <a:p>
            <a:r>
              <a:rPr lang="en-US" dirty="0"/>
              <a:t>Image</a:t>
            </a:r>
          </a:p>
          <a:p>
            <a:endParaRPr lang="en-US" dirty="0"/>
          </a:p>
        </p:txBody>
      </p:sp>
      <p:sp>
        <p:nvSpPr>
          <p:cNvPr id="7" name="CuadroTexto 6"/>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8" name="Slide Number Placeholder 4"/>
          <p:cNvSpPr>
            <a:spLocks noGrp="1"/>
          </p:cNvSpPr>
          <p:nvPr>
            <p:ph type="sldNum" sz="quarter" idx="12"/>
          </p:nvPr>
        </p:nvSpPr>
        <p:spPr>
          <a:xfrm>
            <a:off x="12356" y="6370253"/>
            <a:ext cx="533554" cy="365125"/>
          </a:xfrm>
          <a:prstGeom prst="rect">
            <a:avLst/>
          </a:prstGeom>
        </p:spPr>
        <p:txBody>
          <a:bodyPr/>
          <a:lstStyle>
            <a:lvl1pPr algn="l">
              <a:defRPr sz="1200">
                <a:solidFill>
                  <a:srgbClr val="DE3831"/>
                </a:solidFill>
              </a:defRPr>
            </a:lvl1pPr>
          </a:lstStyle>
          <a:p>
            <a:fld id="{E29469E3-F7C2-0343-AD03-CE704401D5F1}" type="slidenum">
              <a:rPr lang="en-US" smtClean="0"/>
              <a:pPr/>
              <a:t>‹nº›</a:t>
            </a:fld>
            <a:endParaRPr lang="en-US" dirty="0"/>
          </a:p>
        </p:txBody>
      </p:sp>
      <p:sp>
        <p:nvSpPr>
          <p:cNvPr id="10" name="Rectángulo 9"/>
          <p:cNvSpPr/>
          <p:nvPr userDrawn="1"/>
        </p:nvSpPr>
        <p:spPr>
          <a:xfrm>
            <a:off x="0" y="-18571"/>
            <a:ext cx="1014241" cy="1008412"/>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1422" y="34165"/>
            <a:ext cx="1035872" cy="559680"/>
          </a:xfrm>
          <a:prstGeom prst="rect">
            <a:avLst/>
          </a:prstGeom>
        </p:spPr>
      </p:pic>
    </p:spTree>
    <p:extLst>
      <p:ext uri="{BB962C8B-B14F-4D97-AF65-F5344CB8AC3E}">
        <p14:creationId xmlns:p14="http://schemas.microsoft.com/office/powerpoint/2010/main" val="34435516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7_Diseño personalizado">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014241" y="54290"/>
            <a:ext cx="9516107" cy="410247"/>
          </a:xfrm>
          <a:prstGeom prst="rect">
            <a:avLst/>
          </a:prstGeom>
        </p:spPr>
        <p:txBody>
          <a:bodyPr anchor="ctr"/>
          <a:lstStyle>
            <a:lvl1pPr algn="l">
              <a:defRPr sz="2400" b="1">
                <a:solidFill>
                  <a:srgbClr val="DE3831"/>
                </a:solidFill>
              </a:defRPr>
            </a:lvl1pPr>
          </a:lstStyle>
          <a:p>
            <a:r>
              <a:rPr lang="es-ES_tradnl" dirty="0"/>
              <a:t>CLICK TO EDIT TITLE</a:t>
            </a:r>
            <a:endParaRPr lang="en-US" dirty="0"/>
          </a:p>
        </p:txBody>
      </p:sp>
      <p:sp>
        <p:nvSpPr>
          <p:cNvPr id="4" name="Subtitle 2"/>
          <p:cNvSpPr>
            <a:spLocks noGrp="1"/>
          </p:cNvSpPr>
          <p:nvPr>
            <p:ph type="subTitle" idx="1" hasCustomPrompt="1"/>
          </p:nvPr>
        </p:nvSpPr>
        <p:spPr>
          <a:xfrm>
            <a:off x="1014241" y="570272"/>
            <a:ext cx="9516107" cy="386228"/>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5" name="Marcador de texto 13"/>
          <p:cNvSpPr>
            <a:spLocks noGrp="1"/>
          </p:cNvSpPr>
          <p:nvPr>
            <p:ph type="body" sz="quarter" idx="10" hasCustomPrompt="1"/>
          </p:nvPr>
        </p:nvSpPr>
        <p:spPr>
          <a:xfrm>
            <a:off x="327546" y="1717675"/>
            <a:ext cx="5681138" cy="4584700"/>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000">
                <a:solidFill>
                  <a:srgbClr val="706F6F"/>
                </a:solidFill>
              </a:defRPr>
            </a:lvl1pPr>
            <a:lvl2pPr marL="685800" indent="-342900">
              <a:buClr>
                <a:schemeClr val="bg2">
                  <a:lumMod val="25000"/>
                </a:schemeClr>
              </a:buClr>
              <a:buFont typeface="Trebuchet MS" panose="020B0603020202020204" pitchFamily="34" charset="0"/>
              <a:buChar char="–"/>
              <a:defRPr sz="20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p:txBody>
      </p:sp>
      <p:sp>
        <p:nvSpPr>
          <p:cNvPr id="6" name="CuadroTexto 5"/>
          <p:cNvSpPr txBox="1"/>
          <p:nvPr userDrawn="1"/>
        </p:nvSpPr>
        <p:spPr>
          <a:xfrm>
            <a:off x="9922478" y="6451198"/>
            <a:ext cx="1804816" cy="246221"/>
          </a:xfrm>
          <a:prstGeom prst="rect">
            <a:avLst/>
          </a:prstGeom>
          <a:noFill/>
        </p:spPr>
        <p:txBody>
          <a:bodyPr wrap="square" rtlCol="0">
            <a:spAutoFit/>
          </a:bodyPr>
          <a:lstStyle/>
          <a:p>
            <a:pPr algn="r"/>
            <a:r>
              <a:rPr lang="en-US" sz="1000" dirty="0"/>
              <a:t>Internal use</a:t>
            </a:r>
          </a:p>
        </p:txBody>
      </p:sp>
      <p:sp>
        <p:nvSpPr>
          <p:cNvPr id="7" name="Slide Number Placeholder 4"/>
          <p:cNvSpPr>
            <a:spLocks noGrp="1"/>
          </p:cNvSpPr>
          <p:nvPr>
            <p:ph type="sldNum" sz="quarter" idx="12"/>
          </p:nvPr>
        </p:nvSpPr>
        <p:spPr>
          <a:xfrm>
            <a:off x="12356" y="6370253"/>
            <a:ext cx="560850" cy="365125"/>
          </a:xfrm>
          <a:prstGeom prst="rect">
            <a:avLst/>
          </a:prstGeom>
        </p:spPr>
        <p:txBody>
          <a:bodyPr/>
          <a:lstStyle>
            <a:lvl1pPr algn="l">
              <a:defRPr sz="1200">
                <a:solidFill>
                  <a:srgbClr val="DE3831"/>
                </a:solidFill>
              </a:defRPr>
            </a:lvl1pPr>
          </a:lstStyle>
          <a:p>
            <a:fld id="{E29469E3-F7C2-0343-AD03-CE704401D5F1}" type="slidenum">
              <a:rPr lang="en-US" smtClean="0"/>
              <a:pPr/>
              <a:t>‹nº›</a:t>
            </a:fld>
            <a:endParaRPr lang="en-US" dirty="0"/>
          </a:p>
        </p:txBody>
      </p:sp>
      <p:sp>
        <p:nvSpPr>
          <p:cNvPr id="9" name="Marcador de texto 13"/>
          <p:cNvSpPr>
            <a:spLocks noGrp="1"/>
          </p:cNvSpPr>
          <p:nvPr>
            <p:ph type="body" sz="quarter" idx="13" hasCustomPrompt="1"/>
          </p:nvPr>
        </p:nvSpPr>
        <p:spPr>
          <a:xfrm>
            <a:off x="6485893" y="1717675"/>
            <a:ext cx="5130920" cy="45847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400">
                <a:solidFill>
                  <a:srgbClr val="706F6F"/>
                </a:solidFill>
              </a:defRPr>
            </a:lvl1pPr>
            <a:lvl2pPr>
              <a:defRPr sz="1400"/>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Click to modify the text</a:t>
            </a:r>
          </a:p>
        </p:txBody>
      </p:sp>
      <p:sp>
        <p:nvSpPr>
          <p:cNvPr id="10" name="Rectángulo 9"/>
          <p:cNvSpPr/>
          <p:nvPr userDrawn="1"/>
        </p:nvSpPr>
        <p:spPr>
          <a:xfrm>
            <a:off x="0" y="-18571"/>
            <a:ext cx="1014241" cy="1008412"/>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1422" y="34165"/>
            <a:ext cx="1035872" cy="559680"/>
          </a:xfrm>
          <a:prstGeom prst="rect">
            <a:avLst/>
          </a:prstGeom>
        </p:spPr>
      </p:pic>
    </p:spTree>
    <p:extLst>
      <p:ext uri="{BB962C8B-B14F-4D97-AF65-F5344CB8AC3E}">
        <p14:creationId xmlns:p14="http://schemas.microsoft.com/office/powerpoint/2010/main" val="2271194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015423" cy="6866070"/>
          </a:xfrm>
          <a:prstGeom prst="rect">
            <a:avLst/>
          </a:prstGeom>
        </p:spPr>
      </p:pic>
      <p:sp>
        <p:nvSpPr>
          <p:cNvPr id="2" name="Title 1"/>
          <p:cNvSpPr>
            <a:spLocks noGrp="1"/>
          </p:cNvSpPr>
          <p:nvPr>
            <p:ph type="ctrTitle" hasCustomPrompt="1"/>
          </p:nvPr>
        </p:nvSpPr>
        <p:spPr>
          <a:xfrm>
            <a:off x="353318" y="1164610"/>
            <a:ext cx="4651819" cy="2607290"/>
          </a:xfrm>
          <a:prstGeom prst="rect">
            <a:avLst/>
          </a:prstGeom>
        </p:spPr>
        <p:txBody>
          <a:bodyPr anchor="ctr"/>
          <a:lstStyle>
            <a:lvl1pPr algn="ctr">
              <a:defRPr sz="4800" b="1">
                <a:solidFill>
                  <a:schemeClr val="bg1"/>
                </a:solidFill>
              </a:defRPr>
            </a:lvl1pPr>
          </a:lstStyle>
          <a:p>
            <a:r>
              <a:rPr lang="es-ES_tradnl" dirty="0"/>
              <a:t>CLICK TO EDIT TITLE</a:t>
            </a:r>
            <a:endParaRPr lang="en-US" dirty="0"/>
          </a:p>
        </p:txBody>
      </p:sp>
      <p:sp>
        <p:nvSpPr>
          <p:cNvPr id="3" name="Subtitle 2"/>
          <p:cNvSpPr>
            <a:spLocks noGrp="1"/>
          </p:cNvSpPr>
          <p:nvPr>
            <p:ph type="subTitle" idx="1" hasCustomPrompt="1"/>
          </p:nvPr>
        </p:nvSpPr>
        <p:spPr>
          <a:xfrm>
            <a:off x="353318" y="3886199"/>
            <a:ext cx="4651819" cy="129540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8" name="Marcador de texto 13"/>
          <p:cNvSpPr>
            <a:spLocks noGrp="1"/>
          </p:cNvSpPr>
          <p:nvPr>
            <p:ph type="body" sz="quarter" idx="10" hasCustomPrompt="1"/>
          </p:nvPr>
        </p:nvSpPr>
        <p:spPr>
          <a:xfrm>
            <a:off x="353317" y="5377596"/>
            <a:ext cx="4651819" cy="535874"/>
          </a:xfrm>
          <a:prstGeom prst="rect">
            <a:avLst/>
          </a:prstGeom>
        </p:spPr>
        <p:txBody>
          <a:bodyPr anchor="ctr"/>
          <a:lstStyle>
            <a:lvl1pPr marL="0" indent="0" algn="ctr">
              <a:buNone/>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Click to modify the text</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3366" t="12244" b="13308"/>
          <a:stretch/>
        </p:blipFill>
        <p:spPr>
          <a:xfrm>
            <a:off x="5496025" y="5271812"/>
            <a:ext cx="5293895" cy="962527"/>
          </a:xfrm>
          <a:prstGeom prst="rect">
            <a:avLst/>
          </a:prstGeom>
        </p:spPr>
      </p:pic>
    </p:spTree>
    <p:extLst>
      <p:ext uri="{BB962C8B-B14F-4D97-AF65-F5344CB8AC3E}">
        <p14:creationId xmlns:p14="http://schemas.microsoft.com/office/powerpoint/2010/main" val="1638707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Diseño personalizad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14241" y="231714"/>
            <a:ext cx="9516107" cy="410247"/>
          </a:xfrm>
          <a:prstGeom prst="rect">
            <a:avLst/>
          </a:prstGeom>
        </p:spPr>
        <p:txBody>
          <a:bodyPr anchor="t"/>
          <a:lstStyle>
            <a:lvl1pPr algn="l">
              <a:defRPr sz="2800" b="1">
                <a:solidFill>
                  <a:srgbClr val="DE383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1014241" y="747696"/>
            <a:ext cx="9516107"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1014241" y="1611086"/>
            <a:ext cx="10663358" cy="4691289"/>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
                <a:srgbClr val="DE3831"/>
              </a:buClr>
              <a:buSzTx/>
              <a:buFont typeface="Arial" panose="020B0604020202020204" pitchFamily="34" charset="0"/>
              <a:buChar char="•"/>
              <a:tabLst/>
              <a:defRPr sz="2000">
                <a:solidFill>
                  <a:schemeClr val="bg2">
                    <a:lumMod val="50000"/>
                  </a:schemeClr>
                </a:solidFill>
              </a:defRPr>
            </a:lvl1pPr>
            <a:lvl2pPr marL="685800" indent="-342900">
              <a:buFont typeface="Trebuchet MS" panose="020B0603020202020204" pitchFamily="34" charset="0"/>
              <a:buChar char="–"/>
              <a:defRPr sz="20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571500" marR="0" lvl="1" indent="-228600" algn="l" defTabSz="914400" rtl="0" eaLnBrk="1" fontAlgn="auto" latinLnBrk="0" hangingPunct="1">
              <a:lnSpc>
                <a:spcPct val="90000"/>
              </a:lnSpc>
              <a:spcBef>
                <a:spcPts val="1000"/>
              </a:spcBef>
              <a:spcAft>
                <a:spcPts val="0"/>
              </a:spcAft>
              <a:buClrTx/>
              <a:buSzTx/>
              <a:tabLst/>
              <a:defRPr/>
            </a:pPr>
            <a:r>
              <a:rPr lang="es-ES" noProof="0" dirty="0"/>
              <a:t>Text 2</a:t>
            </a:r>
            <a:endParaRPr lang="en-US" noProof="0" dirty="0"/>
          </a:p>
        </p:txBody>
      </p:sp>
      <p:sp>
        <p:nvSpPr>
          <p:cNvPr id="10" name="Slide Number Placeholder 4"/>
          <p:cNvSpPr>
            <a:spLocks noGrp="1"/>
          </p:cNvSpPr>
          <p:nvPr>
            <p:ph type="sldNum" sz="quarter" idx="12"/>
          </p:nvPr>
        </p:nvSpPr>
        <p:spPr>
          <a:xfrm>
            <a:off x="12356" y="6370253"/>
            <a:ext cx="432487" cy="365125"/>
          </a:xfrm>
          <a:prstGeom prst="rect">
            <a:avLst/>
          </a:prstGeom>
        </p:spPr>
        <p:txBody>
          <a:bodyPr/>
          <a:lstStyle>
            <a:lvl1pPr algn="ctr">
              <a:defRPr sz="1400">
                <a:solidFill>
                  <a:srgbClr val="DE3831"/>
                </a:solidFill>
              </a:defRPr>
            </a:lvl1pPr>
          </a:lstStyle>
          <a:p>
            <a:fld id="{E29469E3-F7C2-0343-AD03-CE704401D5F1}" type="slidenum">
              <a:rPr lang="en-US" smtClean="0"/>
              <a:pPr/>
              <a:t>‹nº›</a:t>
            </a:fld>
            <a:endParaRPr lang="en-US" dirty="0"/>
          </a:p>
        </p:txBody>
      </p:sp>
      <p:pic>
        <p:nvPicPr>
          <p:cNvPr id="11" name="Imagen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747587" cy="1059513"/>
          </a:xfrm>
          <a:prstGeom prst="rect">
            <a:avLst/>
          </a:prstGeom>
        </p:spPr>
      </p:pic>
      <p:pic>
        <p:nvPicPr>
          <p:cNvPr id="13" name="Imagen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133936" y="208723"/>
            <a:ext cx="543663" cy="536414"/>
          </a:xfrm>
          <a:prstGeom prst="rect">
            <a:avLst/>
          </a:prstGeom>
        </p:spPr>
      </p:pic>
    </p:spTree>
    <p:extLst>
      <p:ext uri="{BB962C8B-B14F-4D97-AF65-F5344CB8AC3E}">
        <p14:creationId xmlns:p14="http://schemas.microsoft.com/office/powerpoint/2010/main" val="3955057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8015423" cy="6866070"/>
          </a:xfrm>
          <a:prstGeom prst="rect">
            <a:avLst/>
          </a:prstGeom>
        </p:spPr>
      </p:pic>
      <p:sp>
        <p:nvSpPr>
          <p:cNvPr id="2" name="Title 1"/>
          <p:cNvSpPr>
            <a:spLocks noGrp="1"/>
          </p:cNvSpPr>
          <p:nvPr>
            <p:ph type="ctrTitle" hasCustomPrompt="1"/>
          </p:nvPr>
        </p:nvSpPr>
        <p:spPr>
          <a:xfrm>
            <a:off x="353318" y="1164610"/>
            <a:ext cx="4651819" cy="2607290"/>
          </a:xfrm>
          <a:prstGeom prst="rect">
            <a:avLst/>
          </a:prstGeom>
        </p:spPr>
        <p:txBody>
          <a:bodyPr anchor="ctr"/>
          <a:lstStyle>
            <a:lvl1pPr algn="ctr">
              <a:defRPr sz="4800" b="1">
                <a:solidFill>
                  <a:schemeClr val="bg1"/>
                </a:solidFill>
              </a:defRPr>
            </a:lvl1pPr>
          </a:lstStyle>
          <a:p>
            <a:r>
              <a:rPr lang="es-ES_tradnl" dirty="0"/>
              <a:t>CLICK TO EDIT TITLE</a:t>
            </a:r>
            <a:endParaRPr lang="en-US" dirty="0"/>
          </a:p>
        </p:txBody>
      </p:sp>
      <p:sp>
        <p:nvSpPr>
          <p:cNvPr id="3" name="Subtitle 2"/>
          <p:cNvSpPr>
            <a:spLocks noGrp="1"/>
          </p:cNvSpPr>
          <p:nvPr>
            <p:ph type="subTitle" idx="1" hasCustomPrompt="1"/>
          </p:nvPr>
        </p:nvSpPr>
        <p:spPr>
          <a:xfrm>
            <a:off x="353318" y="3886199"/>
            <a:ext cx="4651819" cy="1295401"/>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8" name="Marcador de texto 13"/>
          <p:cNvSpPr>
            <a:spLocks noGrp="1"/>
          </p:cNvSpPr>
          <p:nvPr>
            <p:ph type="body" sz="quarter" idx="10" hasCustomPrompt="1"/>
          </p:nvPr>
        </p:nvSpPr>
        <p:spPr>
          <a:xfrm>
            <a:off x="353317" y="5377596"/>
            <a:ext cx="4651819" cy="535874"/>
          </a:xfrm>
          <a:prstGeom prst="rect">
            <a:avLst/>
          </a:prstGeom>
        </p:spPr>
        <p:txBody>
          <a:bodyPr anchor="ctr"/>
          <a:lstStyle>
            <a:lvl1pPr marL="0" indent="0" algn="ctr">
              <a:buNone/>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Click to modify the text</a:t>
            </a:r>
          </a:p>
        </p:txBody>
      </p:sp>
      <p:pic>
        <p:nvPicPr>
          <p:cNvPr id="8" name="Picture 7">
            <a:extLst>
              <a:ext uri="{FF2B5EF4-FFF2-40B4-BE49-F238E27FC236}">
                <a16:creationId xmlns:a16="http://schemas.microsoft.com/office/drawing/2014/main" id="{7A40B5B2-F00B-4B81-89E0-BD468ACB328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66" t="12244" b="13308"/>
          <a:stretch/>
        </p:blipFill>
        <p:spPr>
          <a:xfrm>
            <a:off x="5712095" y="5645533"/>
            <a:ext cx="4748328" cy="863333"/>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56651"/>
            <a:ext cx="493648" cy="6001349"/>
          </a:xfrm>
          <a:prstGeom prst="rect">
            <a:avLst/>
          </a:prstGeom>
        </p:spPr>
      </p:pic>
      <p:sp>
        <p:nvSpPr>
          <p:cNvPr id="8" name="Title 1"/>
          <p:cNvSpPr>
            <a:spLocks noGrp="1"/>
          </p:cNvSpPr>
          <p:nvPr>
            <p:ph type="ctrTitle" hasCustomPrompt="1"/>
          </p:nvPr>
        </p:nvSpPr>
        <p:spPr>
          <a:xfrm>
            <a:off x="900373" y="856648"/>
            <a:ext cx="8103927" cy="1270535"/>
          </a:xfrm>
          <a:prstGeom prst="rect">
            <a:avLst/>
          </a:prstGeom>
        </p:spPr>
        <p:txBody>
          <a:bodyPr anchor="t"/>
          <a:lstStyle>
            <a:lvl1pPr algn="l">
              <a:defRPr sz="4800" b="1">
                <a:solidFill>
                  <a:srgbClr val="DE3831"/>
                </a:solidFill>
              </a:defRPr>
            </a:lvl1pPr>
          </a:lstStyle>
          <a:p>
            <a:r>
              <a:rPr lang="es-ES_tradnl" dirty="0"/>
              <a:t>CLICK TO EDIT TITLE</a:t>
            </a:r>
            <a:endParaRPr lang="en-US" dirty="0"/>
          </a:p>
        </p:txBody>
      </p:sp>
      <p:sp>
        <p:nvSpPr>
          <p:cNvPr id="9" name="Subtitle 2"/>
          <p:cNvSpPr>
            <a:spLocks noGrp="1"/>
          </p:cNvSpPr>
          <p:nvPr>
            <p:ph type="subTitle" idx="1" hasCustomPrompt="1"/>
          </p:nvPr>
        </p:nvSpPr>
        <p:spPr>
          <a:xfrm>
            <a:off x="900372" y="2432127"/>
            <a:ext cx="8103928" cy="165576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2" name="Marcador de texto 13"/>
          <p:cNvSpPr>
            <a:spLocks noGrp="1"/>
          </p:cNvSpPr>
          <p:nvPr>
            <p:ph type="body" sz="quarter" idx="10" hasCustomPrompt="1"/>
          </p:nvPr>
        </p:nvSpPr>
        <p:spPr>
          <a:xfrm>
            <a:off x="900372" y="4782346"/>
            <a:ext cx="4651819" cy="535874"/>
          </a:xfrm>
          <a:prstGeom prst="rect">
            <a:avLst/>
          </a:prstGeom>
        </p:spPr>
        <p:txBody>
          <a:bodyPr/>
          <a:lstStyle>
            <a:lvl1pPr>
              <a:defRPr sz="1400" baseline="0">
                <a:solidFill>
                  <a:schemeClr val="tx1">
                    <a:lumMod val="65000"/>
                    <a:lumOff val="3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Click to modify the text</a:t>
            </a:r>
          </a:p>
        </p:txBody>
      </p:sp>
      <p:pic>
        <p:nvPicPr>
          <p:cNvPr id="10" name="Picture 9">
            <a:extLst>
              <a:ext uri="{FF2B5EF4-FFF2-40B4-BE49-F238E27FC236}">
                <a16:creationId xmlns:a16="http://schemas.microsoft.com/office/drawing/2014/main" id="{98F3264B-01BE-45E1-A972-A8CBEFE0DC2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66" t="12244" b="13308"/>
          <a:stretch/>
        </p:blipFill>
        <p:spPr>
          <a:xfrm>
            <a:off x="803863" y="5645533"/>
            <a:ext cx="4748328" cy="863333"/>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1014241" y="231714"/>
            <a:ext cx="9516107" cy="410247"/>
          </a:xfrm>
          <a:prstGeom prst="rect">
            <a:avLst/>
          </a:prstGeom>
        </p:spPr>
        <p:txBody>
          <a:bodyPr anchor="t"/>
          <a:lstStyle>
            <a:lvl1pPr algn="l">
              <a:defRPr sz="2800" b="1">
                <a:solidFill>
                  <a:srgbClr val="DE383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1014241" y="747696"/>
            <a:ext cx="9516107" cy="386228"/>
          </a:xfrm>
          <a:prstGeom prst="rect">
            <a:avLst/>
          </a:prstGeom>
        </p:spPr>
        <p:txBody>
          <a:bodyPr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716280" y="1717675"/>
            <a:ext cx="10961319" cy="4584700"/>
          </a:xfrm>
          <a:prstGeom prst="rect">
            <a:avLst/>
          </a:prstGeom>
        </p:spPr>
        <p:txBody>
          <a:bodyPr/>
          <a:lstStyle>
            <a:lvl1pPr marL="342900" marR="0" indent="-342900" algn="l" defTabSz="914400" rtl="0" eaLnBrk="1" fontAlgn="auto" latinLnBrk="0" hangingPunct="1">
              <a:lnSpc>
                <a:spcPct val="90000"/>
              </a:lnSpc>
              <a:spcBef>
                <a:spcPts val="1000"/>
              </a:spcBef>
              <a:spcAft>
                <a:spcPts val="0"/>
              </a:spcAft>
              <a:buClr>
                <a:srgbClr val="DE3831"/>
              </a:buClr>
              <a:buSzTx/>
              <a:buFont typeface="Arial" panose="020B0604020202020204" pitchFamily="34" charset="0"/>
              <a:buChar char="•"/>
              <a:tabLst/>
              <a:defRPr sz="2000">
                <a:solidFill>
                  <a:schemeClr val="bg2">
                    <a:lumMod val="50000"/>
                  </a:schemeClr>
                </a:solidFill>
              </a:defRPr>
            </a:lvl1pPr>
            <a:lvl2pPr marL="685800" indent="-342900">
              <a:buFont typeface="Trebuchet MS" panose="020B0603020202020204" pitchFamily="34" charset="0"/>
              <a:buChar char="–"/>
              <a:defRPr sz="2000">
                <a:solidFill>
                  <a:schemeClr val="bg2">
                    <a:lumMod val="50000"/>
                  </a:schemeClr>
                </a:solidFill>
              </a:defRPr>
            </a:lvl2pPr>
            <a:lvl3pPr>
              <a:defRPr sz="1400"/>
            </a:lvl3pPr>
            <a:lvl4pPr>
              <a:defRPr sz="1400"/>
            </a:lvl4pPr>
            <a:lvl5pPr>
              <a:defRPr sz="1400"/>
            </a:lvl5pPr>
          </a:lstStyle>
          <a:p>
            <a:pPr marL="228600" marR="0" lvl="0" indent="-228600" algn="l" defTabSz="914400" rtl="0" eaLnBrk="1" fontAlgn="auto" latinLnBrk="0" hangingPunct="1">
              <a:lnSpc>
                <a:spcPct val="90000"/>
              </a:lnSpc>
              <a:spcBef>
                <a:spcPts val="1000"/>
              </a:spcBef>
              <a:spcAft>
                <a:spcPts val="0"/>
              </a:spcAft>
              <a:buClrTx/>
              <a:buSzTx/>
              <a:tabLst/>
              <a:defRPr/>
            </a:pPr>
            <a:r>
              <a:rPr lang="en-US" noProof="0" dirty="0"/>
              <a:t>Click to modify the text</a:t>
            </a:r>
          </a:p>
          <a:p>
            <a:pPr marL="571500" marR="0" lvl="1" indent="-228600" algn="l" defTabSz="914400" rtl="0" eaLnBrk="1" fontAlgn="auto" latinLnBrk="0" hangingPunct="1">
              <a:lnSpc>
                <a:spcPct val="90000"/>
              </a:lnSpc>
              <a:spcBef>
                <a:spcPts val="1000"/>
              </a:spcBef>
              <a:spcAft>
                <a:spcPts val="0"/>
              </a:spcAft>
              <a:buClrTx/>
              <a:buSzTx/>
              <a:tabLst/>
              <a:defRPr/>
            </a:pPr>
            <a:r>
              <a:rPr lang="es-ES" noProof="0" dirty="0"/>
              <a:t>Text 2</a:t>
            </a:r>
            <a:endParaRPr lang="en-US" noProof="0" dirty="0"/>
          </a:p>
        </p:txBody>
      </p:sp>
      <p:sp>
        <p:nvSpPr>
          <p:cNvPr id="10" name="Slide Number Placeholder 4"/>
          <p:cNvSpPr>
            <a:spLocks noGrp="1"/>
          </p:cNvSpPr>
          <p:nvPr>
            <p:ph type="sldNum" sz="quarter" idx="12"/>
          </p:nvPr>
        </p:nvSpPr>
        <p:spPr>
          <a:xfrm>
            <a:off x="12356" y="6370253"/>
            <a:ext cx="432487" cy="365125"/>
          </a:xfrm>
          <a:prstGeom prst="rect">
            <a:avLst/>
          </a:prstGeom>
        </p:spPr>
        <p:txBody>
          <a:bodyPr/>
          <a:lstStyle>
            <a:lvl1pPr algn="ctr">
              <a:defRPr sz="1400">
                <a:solidFill>
                  <a:srgbClr val="DE3831"/>
                </a:solidFill>
              </a:defRPr>
            </a:lvl1pPr>
          </a:lstStyle>
          <a:p>
            <a:fld id="{E29469E3-F7C2-0343-AD03-CE704401D5F1}" type="slidenum">
              <a:rPr lang="en-US" smtClean="0"/>
              <a:pPr/>
              <a:t>‹nº›</a:t>
            </a:fld>
            <a:endParaRPr lang="en-US" dirty="0"/>
          </a:p>
        </p:txBody>
      </p:sp>
      <p:pic>
        <p:nvPicPr>
          <p:cNvPr id="11" name="Imagen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747587" cy="1059513"/>
          </a:xfrm>
          <a:prstGeom prst="rect">
            <a:avLst/>
          </a:prstGeom>
        </p:spPr>
      </p:pic>
      <p:pic>
        <p:nvPicPr>
          <p:cNvPr id="8" name="Picture 7">
            <a:extLst>
              <a:ext uri="{FF2B5EF4-FFF2-40B4-BE49-F238E27FC236}">
                <a16:creationId xmlns:a16="http://schemas.microsoft.com/office/drawing/2014/main" id="{8EB00C50-07E3-4FA0-8CDF-29EFDC6D119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28866" y="175561"/>
            <a:ext cx="898427" cy="485419"/>
          </a:xfrm>
          <a:prstGeom prst="rect">
            <a:avLst/>
          </a:prstGeom>
        </p:spPr>
      </p:pic>
    </p:spTree>
    <p:extLst>
      <p:ext uri="{BB962C8B-B14F-4D97-AF65-F5344CB8AC3E}">
        <p14:creationId xmlns:p14="http://schemas.microsoft.com/office/powerpoint/2010/main" val="1719883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6936509" cy="6861995"/>
          </a:xfrm>
          <a:prstGeom prst="rect">
            <a:avLst/>
          </a:prstGeom>
        </p:spPr>
      </p:pic>
      <p:sp>
        <p:nvSpPr>
          <p:cNvPr id="8" name="Title 1"/>
          <p:cNvSpPr>
            <a:spLocks noGrp="1"/>
          </p:cNvSpPr>
          <p:nvPr>
            <p:ph type="ctrTitle" hasCustomPrompt="1"/>
          </p:nvPr>
        </p:nvSpPr>
        <p:spPr>
          <a:xfrm>
            <a:off x="959710" y="952854"/>
            <a:ext cx="4151305" cy="2615846"/>
          </a:xfrm>
          <a:prstGeom prst="rect">
            <a:avLst/>
          </a:prstGeom>
        </p:spPr>
        <p:txBody>
          <a:bodyPr anchor="ctr"/>
          <a:lstStyle>
            <a:lvl1pPr algn="ctr">
              <a:defRPr sz="4400" b="1">
                <a:solidFill>
                  <a:schemeClr val="bg1"/>
                </a:solidFill>
                <a:latin typeface="+mn-lt"/>
              </a:defRPr>
            </a:lvl1pPr>
          </a:lstStyle>
          <a:p>
            <a:r>
              <a:rPr lang="es-ES_tradnl" dirty="0"/>
              <a:t>CLICK TO EDIT TITLE</a:t>
            </a:r>
            <a:endParaRPr lang="en-US" dirty="0"/>
          </a:p>
        </p:txBody>
      </p:sp>
      <p:sp>
        <p:nvSpPr>
          <p:cNvPr id="9" name="Subtitle 2"/>
          <p:cNvSpPr>
            <a:spLocks noGrp="1"/>
          </p:cNvSpPr>
          <p:nvPr>
            <p:ph type="subTitle" idx="1" hasCustomPrompt="1"/>
          </p:nvPr>
        </p:nvSpPr>
        <p:spPr>
          <a:xfrm>
            <a:off x="959710" y="3924301"/>
            <a:ext cx="4151305" cy="1188044"/>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800" b="1" i="0" smtClean="0">
                <a:solidFill>
                  <a:schemeClr val="bg1"/>
                </a:solidFill>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1" name="Marcador de texto 13"/>
          <p:cNvSpPr>
            <a:spLocks noGrp="1"/>
          </p:cNvSpPr>
          <p:nvPr>
            <p:ph type="body" sz="quarter" idx="10" hasCustomPrompt="1"/>
          </p:nvPr>
        </p:nvSpPr>
        <p:spPr>
          <a:xfrm>
            <a:off x="2047363" y="5412540"/>
            <a:ext cx="4651819" cy="535874"/>
          </a:xfrm>
          <a:prstGeom prst="rect">
            <a:avLst/>
          </a:prstGeom>
        </p:spPr>
        <p:txBody>
          <a:bodyPr/>
          <a:lstStyle>
            <a:lvl1pPr algn="ctr">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l="939" t="12244" b="13308"/>
          <a:stretch/>
        </p:blipFill>
        <p:spPr>
          <a:xfrm>
            <a:off x="5948219" y="5159228"/>
            <a:ext cx="5941534" cy="1053804"/>
          </a:xfrm>
          <a:prstGeom prst="rect">
            <a:avLst/>
          </a:prstGeom>
        </p:spPr>
      </p:pic>
    </p:spTree>
    <p:extLst>
      <p:ext uri="{BB962C8B-B14F-4D97-AF65-F5344CB8AC3E}">
        <p14:creationId xmlns:p14="http://schemas.microsoft.com/office/powerpoint/2010/main" val="147589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Diseño personalizado">
    <p:spTree>
      <p:nvGrpSpPr>
        <p:cNvPr id="1" name=""/>
        <p:cNvGrpSpPr/>
        <p:nvPr/>
      </p:nvGrpSpPr>
      <p:grpSpPr>
        <a:xfrm>
          <a:off x="0" y="0"/>
          <a:ext cx="0" cy="0"/>
          <a:chOff x="0" y="0"/>
          <a:chExt cx="0" cy="0"/>
        </a:xfrm>
      </p:grpSpPr>
      <p:sp>
        <p:nvSpPr>
          <p:cNvPr id="3" name="Rectángulo 2"/>
          <p:cNvSpPr/>
          <p:nvPr userDrawn="1"/>
        </p:nvSpPr>
        <p:spPr>
          <a:xfrm>
            <a:off x="0" y="798853"/>
            <a:ext cx="5363110" cy="53322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353318" y="1164610"/>
            <a:ext cx="4651819" cy="2578190"/>
          </a:xfrm>
          <a:prstGeom prst="rect">
            <a:avLst/>
          </a:prstGeom>
        </p:spPr>
        <p:txBody>
          <a:bodyPr anchor="ctr"/>
          <a:lstStyle>
            <a:lvl1pPr algn="ctr">
              <a:defRPr sz="4800" b="1">
                <a:solidFill>
                  <a:schemeClr val="bg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353318" y="3920597"/>
            <a:ext cx="4651819" cy="1279202"/>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353317" y="5377596"/>
            <a:ext cx="4651819" cy="535874"/>
          </a:xfrm>
          <a:prstGeom prst="rect">
            <a:avLst/>
          </a:prstGeom>
        </p:spPr>
        <p:txBody>
          <a:bodyPr/>
          <a:lstStyle>
            <a:lvl1pPr>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366" t="12244" b="13308"/>
          <a:stretch/>
        </p:blipFill>
        <p:spPr>
          <a:xfrm>
            <a:off x="5496025" y="5271812"/>
            <a:ext cx="5293895" cy="962527"/>
          </a:xfrm>
          <a:prstGeom prst="rect">
            <a:avLst/>
          </a:prstGeom>
        </p:spPr>
      </p:pic>
    </p:spTree>
    <p:extLst>
      <p:ext uri="{BB962C8B-B14F-4D97-AF65-F5344CB8AC3E}">
        <p14:creationId xmlns:p14="http://schemas.microsoft.com/office/powerpoint/2010/main" val="983975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6_Diseño personalizado">
    <p:spTree>
      <p:nvGrpSpPr>
        <p:cNvPr id="1" name=""/>
        <p:cNvGrpSpPr/>
        <p:nvPr/>
      </p:nvGrpSpPr>
      <p:grpSpPr>
        <a:xfrm>
          <a:off x="0" y="0"/>
          <a:ext cx="0" cy="0"/>
          <a:chOff x="0" y="0"/>
          <a:chExt cx="0" cy="0"/>
        </a:xfrm>
      </p:grpSpPr>
      <p:sp>
        <p:nvSpPr>
          <p:cNvPr id="3" name="Rectángulo 2"/>
          <p:cNvSpPr/>
          <p:nvPr userDrawn="1"/>
        </p:nvSpPr>
        <p:spPr>
          <a:xfrm>
            <a:off x="959710" y="791283"/>
            <a:ext cx="4787947" cy="4760431"/>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1207904" y="1105469"/>
            <a:ext cx="4151305" cy="2819187"/>
          </a:xfrm>
          <a:prstGeom prst="rect">
            <a:avLst/>
          </a:prstGeom>
        </p:spPr>
        <p:txBody>
          <a:bodyPr anchor="ctr"/>
          <a:lstStyle>
            <a:lvl1pPr algn="ctr">
              <a:defRPr sz="4800" b="1">
                <a:solidFill>
                  <a:schemeClr val="bg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1207903" y="4094327"/>
            <a:ext cx="4151305" cy="1173699"/>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959710" y="5721385"/>
            <a:ext cx="4651819" cy="535874"/>
          </a:xfrm>
          <a:prstGeom prst="rect">
            <a:avLst/>
          </a:prstGeom>
        </p:spPr>
        <p:txBody>
          <a:bodyPr/>
          <a:lstStyle>
            <a:lvl1pPr>
              <a:defRPr sz="1400" baseline="0">
                <a:solidFill>
                  <a:srgbClr val="DE383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366" t="12244" b="13308"/>
          <a:stretch/>
        </p:blipFill>
        <p:spPr>
          <a:xfrm>
            <a:off x="7016582" y="673802"/>
            <a:ext cx="4748328" cy="863333"/>
          </a:xfrm>
          <a:prstGeom prst="rect">
            <a:avLst/>
          </a:prstGeom>
        </p:spPr>
      </p:pic>
    </p:spTree>
    <p:extLst>
      <p:ext uri="{BB962C8B-B14F-4D97-AF65-F5344CB8AC3E}">
        <p14:creationId xmlns:p14="http://schemas.microsoft.com/office/powerpoint/2010/main" val="2330719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7_Diseño personalizado">
    <p:spTree>
      <p:nvGrpSpPr>
        <p:cNvPr id="1" name=""/>
        <p:cNvGrpSpPr/>
        <p:nvPr/>
      </p:nvGrpSpPr>
      <p:grpSpPr>
        <a:xfrm>
          <a:off x="0" y="0"/>
          <a:ext cx="0" cy="0"/>
          <a:chOff x="0" y="0"/>
          <a:chExt cx="0" cy="0"/>
        </a:xfrm>
      </p:grpSpPr>
      <p:sp>
        <p:nvSpPr>
          <p:cNvPr id="3" name="Rectángulo 2"/>
          <p:cNvSpPr/>
          <p:nvPr userDrawn="1"/>
        </p:nvSpPr>
        <p:spPr>
          <a:xfrm>
            <a:off x="0" y="449"/>
            <a:ext cx="6897189" cy="6857551"/>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508487" y="621514"/>
            <a:ext cx="5918440" cy="3550647"/>
          </a:xfrm>
          <a:prstGeom prst="rect">
            <a:avLst/>
          </a:prstGeom>
        </p:spPr>
        <p:txBody>
          <a:bodyPr anchor="ctr"/>
          <a:lstStyle>
            <a:lvl1pPr algn="ctr">
              <a:defRPr sz="5400" b="1">
                <a:solidFill>
                  <a:schemeClr val="bg1"/>
                </a:solidFill>
                <a:latin typeface="+mn-lt"/>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508485" y="4345003"/>
            <a:ext cx="5918441" cy="1655762"/>
          </a:xfrm>
          <a:prstGeom prst="rect">
            <a:avLst/>
          </a:prstGeom>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200" b="1" i="0" smtClean="0">
                <a:solidFill>
                  <a:schemeClr val="bg1"/>
                </a:solidFill>
                <a:effectLst/>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508485" y="6173607"/>
            <a:ext cx="5918442" cy="535874"/>
          </a:xfrm>
          <a:prstGeom prst="rect">
            <a:avLst/>
          </a:prstGeom>
        </p:spPr>
        <p:txBody>
          <a:bodyPr/>
          <a:lstStyle>
            <a:lvl1pPr>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3366" t="12244" b="13308"/>
          <a:stretch/>
        </p:blipFill>
        <p:spPr>
          <a:xfrm>
            <a:off x="7229518" y="5578417"/>
            <a:ext cx="4748328" cy="863333"/>
          </a:xfrm>
          <a:prstGeom prst="rect">
            <a:avLst/>
          </a:prstGeom>
        </p:spPr>
      </p:pic>
    </p:spTree>
    <p:extLst>
      <p:ext uri="{BB962C8B-B14F-4D97-AF65-F5344CB8AC3E}">
        <p14:creationId xmlns:p14="http://schemas.microsoft.com/office/powerpoint/2010/main" val="3157418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Dos objetos">
    <p:spTree>
      <p:nvGrpSpPr>
        <p:cNvPr id="1" name=""/>
        <p:cNvGrpSpPr/>
        <p:nvPr/>
      </p:nvGrpSpPr>
      <p:grpSpPr>
        <a:xfrm>
          <a:off x="0" y="0"/>
          <a:ext cx="0" cy="0"/>
          <a:chOff x="0" y="0"/>
          <a:chExt cx="0" cy="0"/>
        </a:xfrm>
      </p:grpSpPr>
      <p:sp>
        <p:nvSpPr>
          <p:cNvPr id="9" name="Rectángulo 8"/>
          <p:cNvSpPr/>
          <p:nvPr userDrawn="1"/>
        </p:nvSpPr>
        <p:spPr>
          <a:xfrm>
            <a:off x="0" y="0"/>
            <a:ext cx="12192000" cy="6858000"/>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56648"/>
            <a:ext cx="494270" cy="6008911"/>
          </a:xfrm>
          <a:prstGeom prst="rect">
            <a:avLst/>
          </a:prstGeom>
        </p:spPr>
      </p:pic>
      <p:sp>
        <p:nvSpPr>
          <p:cNvPr id="10" name="Title 1"/>
          <p:cNvSpPr>
            <a:spLocks noGrp="1"/>
          </p:cNvSpPr>
          <p:nvPr>
            <p:ph type="ctrTitle" hasCustomPrompt="1"/>
          </p:nvPr>
        </p:nvSpPr>
        <p:spPr>
          <a:xfrm>
            <a:off x="900373" y="856648"/>
            <a:ext cx="8091227" cy="1270535"/>
          </a:xfrm>
          <a:prstGeom prst="rect">
            <a:avLst/>
          </a:prstGeom>
        </p:spPr>
        <p:txBody>
          <a:bodyPr anchor="ctr"/>
          <a:lstStyle>
            <a:lvl1pPr algn="l">
              <a:defRPr sz="4800" b="1">
                <a:solidFill>
                  <a:schemeClr val="bg1"/>
                </a:solidFill>
              </a:defRPr>
            </a:lvl1pPr>
          </a:lstStyle>
          <a:p>
            <a:r>
              <a:rPr lang="es-ES_tradnl" dirty="0"/>
              <a:t>CLICK TO EDIT TITLE</a:t>
            </a:r>
            <a:endParaRPr lang="en-US" dirty="0"/>
          </a:p>
        </p:txBody>
      </p:sp>
      <p:sp>
        <p:nvSpPr>
          <p:cNvPr id="11" name="Subtitle 2"/>
          <p:cNvSpPr>
            <a:spLocks noGrp="1"/>
          </p:cNvSpPr>
          <p:nvPr>
            <p:ph type="subTitle" idx="1" hasCustomPrompt="1"/>
          </p:nvPr>
        </p:nvSpPr>
        <p:spPr>
          <a:xfrm>
            <a:off x="900372" y="2444827"/>
            <a:ext cx="8091228" cy="165576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2" name="Marcador de texto 13"/>
          <p:cNvSpPr>
            <a:spLocks noGrp="1"/>
          </p:cNvSpPr>
          <p:nvPr>
            <p:ph type="body" sz="quarter" idx="10" hasCustomPrompt="1"/>
          </p:nvPr>
        </p:nvSpPr>
        <p:spPr>
          <a:xfrm>
            <a:off x="900372" y="4782346"/>
            <a:ext cx="4651819" cy="535874"/>
          </a:xfrm>
          <a:prstGeom prst="rect">
            <a:avLst/>
          </a:prstGeom>
        </p:spPr>
        <p:txBody>
          <a:bodyPr/>
          <a:lstStyle>
            <a:lvl1pPr>
              <a:defRPr sz="1400" baseline="0">
                <a:solidFill>
                  <a:schemeClr val="bg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89145" y="5450411"/>
            <a:ext cx="5118410" cy="1210642"/>
          </a:xfrm>
          <a:prstGeom prst="rect">
            <a:avLst/>
          </a:prstGeom>
        </p:spPr>
      </p:pic>
    </p:spTree>
    <p:extLst>
      <p:ext uri="{BB962C8B-B14F-4D97-AF65-F5344CB8AC3E}">
        <p14:creationId xmlns:p14="http://schemas.microsoft.com/office/powerpoint/2010/main" val="317274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8199" y="5658456"/>
            <a:ext cx="3628724" cy="764138"/>
          </a:xfrm>
          <a:prstGeom prst="rect">
            <a:avLst/>
          </a:prstGeom>
        </p:spPr>
      </p:pic>
      <p:pic>
        <p:nvPicPr>
          <p:cNvPr id="7" name="Imagen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856651"/>
            <a:ext cx="493648" cy="6001349"/>
          </a:xfrm>
          <a:prstGeom prst="rect">
            <a:avLst/>
          </a:prstGeom>
        </p:spPr>
      </p:pic>
      <p:sp>
        <p:nvSpPr>
          <p:cNvPr id="8" name="Title 1"/>
          <p:cNvSpPr>
            <a:spLocks noGrp="1"/>
          </p:cNvSpPr>
          <p:nvPr>
            <p:ph type="ctrTitle" hasCustomPrompt="1"/>
          </p:nvPr>
        </p:nvSpPr>
        <p:spPr>
          <a:xfrm>
            <a:off x="900373" y="856648"/>
            <a:ext cx="8103927" cy="1270535"/>
          </a:xfrm>
          <a:prstGeom prst="rect">
            <a:avLst/>
          </a:prstGeom>
        </p:spPr>
        <p:txBody>
          <a:bodyPr anchor="t"/>
          <a:lstStyle>
            <a:lvl1pPr algn="l">
              <a:defRPr sz="4800" b="1">
                <a:solidFill>
                  <a:srgbClr val="DE3831"/>
                </a:solidFill>
              </a:defRPr>
            </a:lvl1pPr>
          </a:lstStyle>
          <a:p>
            <a:r>
              <a:rPr lang="es-ES_tradnl" dirty="0"/>
              <a:t>CLICK TO EDIT TITLE</a:t>
            </a:r>
            <a:endParaRPr lang="en-US" dirty="0"/>
          </a:p>
        </p:txBody>
      </p:sp>
      <p:sp>
        <p:nvSpPr>
          <p:cNvPr id="9" name="Subtitle 2"/>
          <p:cNvSpPr>
            <a:spLocks noGrp="1"/>
          </p:cNvSpPr>
          <p:nvPr>
            <p:ph type="subTitle" idx="1" hasCustomPrompt="1"/>
          </p:nvPr>
        </p:nvSpPr>
        <p:spPr>
          <a:xfrm>
            <a:off x="900372" y="2432127"/>
            <a:ext cx="8103928" cy="1655762"/>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3600" b="1"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12" name="Marcador de texto 13"/>
          <p:cNvSpPr>
            <a:spLocks noGrp="1"/>
          </p:cNvSpPr>
          <p:nvPr>
            <p:ph type="body" sz="quarter" idx="10" hasCustomPrompt="1"/>
          </p:nvPr>
        </p:nvSpPr>
        <p:spPr>
          <a:xfrm>
            <a:off x="900372" y="4782346"/>
            <a:ext cx="4651819" cy="535874"/>
          </a:xfrm>
          <a:prstGeom prst="rect">
            <a:avLst/>
          </a:prstGeom>
        </p:spPr>
        <p:txBody>
          <a:bodyPr/>
          <a:lstStyle>
            <a:lvl1pPr>
              <a:defRPr sz="1400" baseline="0">
                <a:solidFill>
                  <a:schemeClr val="tx1">
                    <a:lumMod val="65000"/>
                    <a:lumOff val="35000"/>
                  </a:schemeClr>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dirty="0"/>
              <a:t>Click to modify the text</a:t>
            </a:r>
          </a:p>
        </p:txBody>
      </p:sp>
    </p:spTree>
    <p:extLst>
      <p:ext uri="{BB962C8B-B14F-4D97-AF65-F5344CB8AC3E}">
        <p14:creationId xmlns:p14="http://schemas.microsoft.com/office/powerpoint/2010/main" val="50016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8_Diseño personalizado">
    <p:spTree>
      <p:nvGrpSpPr>
        <p:cNvPr id="1" name=""/>
        <p:cNvGrpSpPr/>
        <p:nvPr/>
      </p:nvGrpSpPr>
      <p:grpSpPr>
        <a:xfrm>
          <a:off x="0" y="0"/>
          <a:ext cx="0" cy="0"/>
          <a:chOff x="0" y="0"/>
          <a:chExt cx="0" cy="0"/>
        </a:xfrm>
      </p:grpSpPr>
      <p:sp>
        <p:nvSpPr>
          <p:cNvPr id="3" name="Rectángulo 2"/>
          <p:cNvSpPr/>
          <p:nvPr userDrawn="1"/>
        </p:nvSpPr>
        <p:spPr>
          <a:xfrm>
            <a:off x="1" y="449"/>
            <a:ext cx="1944026" cy="1932853"/>
          </a:xfrm>
          <a:prstGeom prst="rect">
            <a:avLst/>
          </a:prstGeom>
          <a:solidFill>
            <a:srgbClr val="DE38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ctrTitle" hasCustomPrompt="1"/>
          </p:nvPr>
        </p:nvSpPr>
        <p:spPr>
          <a:xfrm>
            <a:off x="2054495" y="172763"/>
            <a:ext cx="9791005" cy="1125860"/>
          </a:xfrm>
          <a:prstGeom prst="rect">
            <a:avLst/>
          </a:prstGeom>
        </p:spPr>
        <p:txBody>
          <a:bodyPr anchor="ctr"/>
          <a:lstStyle>
            <a:lvl1pPr algn="l">
              <a:defRPr sz="4000" b="1">
                <a:solidFill>
                  <a:srgbClr val="DE3831"/>
                </a:solidFill>
              </a:defRPr>
            </a:lvl1pPr>
          </a:lstStyle>
          <a:p>
            <a:r>
              <a:rPr lang="es-ES_tradnl" dirty="0"/>
              <a:t>CLICK TO EDIT TITLE</a:t>
            </a:r>
            <a:endParaRPr lang="en-US" dirty="0"/>
          </a:p>
        </p:txBody>
      </p:sp>
      <p:sp>
        <p:nvSpPr>
          <p:cNvPr id="5" name="Subtitle 2"/>
          <p:cNvSpPr>
            <a:spLocks noGrp="1"/>
          </p:cNvSpPr>
          <p:nvPr>
            <p:ph type="subTitle" idx="1" hasCustomPrompt="1"/>
          </p:nvPr>
        </p:nvSpPr>
        <p:spPr>
          <a:xfrm>
            <a:off x="2054494" y="1433015"/>
            <a:ext cx="9791005" cy="500287"/>
          </a:xfrm>
          <a:prstGeom prst="rect">
            <a:avLst/>
          </a:prstGeom>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800" b="0" i="0" smtClean="0">
                <a:solidFill>
                  <a:srgbClr val="DE383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change the subtitle</a:t>
            </a:r>
          </a:p>
        </p:txBody>
      </p:sp>
      <p:sp>
        <p:nvSpPr>
          <p:cNvPr id="6" name="Marcador de texto 13"/>
          <p:cNvSpPr>
            <a:spLocks noGrp="1"/>
          </p:cNvSpPr>
          <p:nvPr>
            <p:ph type="body" sz="quarter" idx="10" hasCustomPrompt="1"/>
          </p:nvPr>
        </p:nvSpPr>
        <p:spPr>
          <a:xfrm>
            <a:off x="2054494" y="4155563"/>
            <a:ext cx="4651819" cy="535874"/>
          </a:xfrm>
          <a:prstGeom prst="rect">
            <a:avLst/>
          </a:prstGeom>
        </p:spPr>
        <p:txBody>
          <a:bodyPr/>
          <a:lstStyle>
            <a:lvl1pPr>
              <a:defRPr sz="1400" baseline="0">
                <a:solidFill>
                  <a:srgbClr val="706F6F"/>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Click to modify the text</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366" t="12244" b="13308"/>
          <a:stretch/>
        </p:blipFill>
        <p:spPr>
          <a:xfrm>
            <a:off x="2054495" y="5422358"/>
            <a:ext cx="4748328" cy="863333"/>
          </a:xfrm>
          <a:prstGeom prst="rect">
            <a:avLst/>
          </a:prstGeom>
        </p:spPr>
      </p:pic>
    </p:spTree>
    <p:extLst>
      <p:ext uri="{BB962C8B-B14F-4D97-AF65-F5344CB8AC3E}">
        <p14:creationId xmlns:p14="http://schemas.microsoft.com/office/powerpoint/2010/main" val="982813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017525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52" r:id="rId20"/>
    <p:sldLayoutId id="2147483733" r:id="rId21"/>
    <p:sldLayoutId id="2147483735" r:id="rId22"/>
    <p:sldLayoutId id="2147483740"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hyperlink" Target="mailto:20200643@iade.pt" TargetMode="External"/><Relationship Id="rId3" Type="http://schemas.openxmlformats.org/officeDocument/2006/relationships/image" Target="../media/image15.jpg"/><Relationship Id="rId7" Type="http://schemas.openxmlformats.org/officeDocument/2006/relationships/hyperlink" Target="mailto:20200245@iade.pt"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hyperlink" Target="mailto:20201004@iade.pt" TargetMode="External"/><Relationship Id="rId5" Type="http://schemas.openxmlformats.org/officeDocument/2006/relationships/image" Target="../media/image17.jpg"/><Relationship Id="rId4"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hyperlink" Target="https://ambiente.cascais.pt/pt/residuos-urbanos-sustentaveis" TargetMode="Externa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53318" y="1368663"/>
            <a:ext cx="4651819" cy="2607290"/>
          </a:xfrm>
        </p:spPr>
        <p:txBody>
          <a:bodyPr/>
          <a:lstStyle/>
          <a:p>
            <a:r>
              <a:rPr lang="es-ES" dirty="0"/>
              <a:t>P02: We Walk Green</a:t>
            </a:r>
          </a:p>
        </p:txBody>
      </p:sp>
      <p:sp>
        <p:nvSpPr>
          <p:cNvPr id="3" name="Subtítulo 2"/>
          <p:cNvSpPr>
            <a:spLocks noGrp="1"/>
          </p:cNvSpPr>
          <p:nvPr>
            <p:ph type="subTitle" idx="1"/>
          </p:nvPr>
        </p:nvSpPr>
        <p:spPr/>
        <p:txBody>
          <a:bodyPr/>
          <a:lstStyle/>
          <a:p>
            <a:r>
              <a:rPr lang="es-ES" sz="2400" dirty="0"/>
              <a:t>Cascais Ambiente</a:t>
            </a:r>
          </a:p>
        </p:txBody>
      </p:sp>
      <p:sp>
        <p:nvSpPr>
          <p:cNvPr id="4" name="Marcador de texto 3"/>
          <p:cNvSpPr>
            <a:spLocks noGrp="1"/>
          </p:cNvSpPr>
          <p:nvPr>
            <p:ph type="body" sz="quarter" idx="10"/>
          </p:nvPr>
        </p:nvSpPr>
        <p:spPr/>
        <p:txBody>
          <a:bodyPr/>
          <a:lstStyle/>
          <a:p>
            <a:r>
              <a:rPr lang="es-ES" sz="1800" dirty="0"/>
              <a:t>2020/2021</a:t>
            </a:r>
          </a:p>
        </p:txBody>
      </p:sp>
      <p:pic>
        <p:nvPicPr>
          <p:cNvPr id="5" name="Picture 4" descr="Text&#10;&#10;Description automatically generated with medium confidence">
            <a:extLst>
              <a:ext uri="{FF2B5EF4-FFF2-40B4-BE49-F238E27FC236}">
                <a16:creationId xmlns:a16="http://schemas.microsoft.com/office/drawing/2014/main" id="{5E2CE4FF-F605-4A1C-B315-9C5668555CCE}"/>
              </a:ext>
            </a:extLst>
          </p:cNvPr>
          <p:cNvPicPr>
            <a:picLocks noChangeAspect="1"/>
          </p:cNvPicPr>
          <p:nvPr/>
        </p:nvPicPr>
        <p:blipFill>
          <a:blip r:embed="rId3"/>
          <a:stretch>
            <a:fillRect/>
          </a:stretch>
        </p:blipFill>
        <p:spPr>
          <a:xfrm>
            <a:off x="6569483" y="2810798"/>
            <a:ext cx="4651819" cy="1236404"/>
          </a:xfrm>
          <a:prstGeom prst="rect">
            <a:avLst/>
          </a:prstGeom>
        </p:spPr>
      </p:pic>
    </p:spTree>
    <p:extLst>
      <p:ext uri="{BB962C8B-B14F-4D97-AF65-F5344CB8AC3E}">
        <p14:creationId xmlns:p14="http://schemas.microsoft.com/office/powerpoint/2010/main" val="243192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73804-7A0A-4771-8FFE-C11033A65882}"/>
              </a:ext>
            </a:extLst>
          </p:cNvPr>
          <p:cNvSpPr>
            <a:spLocks noGrp="1"/>
          </p:cNvSpPr>
          <p:nvPr>
            <p:ph type="ctrTitle"/>
          </p:nvPr>
        </p:nvSpPr>
        <p:spPr/>
        <p:txBody>
          <a:bodyPr/>
          <a:lstStyle/>
          <a:p>
            <a:r>
              <a:rPr lang="pt-PT" dirty="0"/>
              <a:t>Processo de Negócio</a:t>
            </a:r>
            <a:endParaRPr lang="en-US" dirty="0"/>
          </a:p>
        </p:txBody>
      </p:sp>
      <p:sp>
        <p:nvSpPr>
          <p:cNvPr id="3" name="Subtitle 2">
            <a:extLst>
              <a:ext uri="{FF2B5EF4-FFF2-40B4-BE49-F238E27FC236}">
                <a16:creationId xmlns:a16="http://schemas.microsoft.com/office/drawing/2014/main" id="{0D0FFF3E-C845-4D48-B9ED-32D78DAA049D}"/>
              </a:ext>
            </a:extLst>
          </p:cNvPr>
          <p:cNvSpPr>
            <a:spLocks noGrp="1"/>
          </p:cNvSpPr>
          <p:nvPr>
            <p:ph type="subTitle" idx="1"/>
          </p:nvPr>
        </p:nvSpPr>
        <p:spPr/>
        <p:txBody>
          <a:bodyPr/>
          <a:lstStyle/>
          <a:p>
            <a:r>
              <a:rPr lang="en-US" dirty="0" err="1"/>
              <a:t>Inscrever</a:t>
            </a:r>
            <a:r>
              <a:rPr lang="en-US" dirty="0"/>
              <a:t> </a:t>
            </a:r>
            <a:r>
              <a:rPr lang="en-US" dirty="0" err="1"/>
              <a:t>participantes</a:t>
            </a:r>
            <a:r>
              <a:rPr lang="en-US" dirty="0"/>
              <a:t> num </a:t>
            </a:r>
            <a:r>
              <a:rPr lang="en-US" dirty="0" err="1"/>
              <a:t>evento</a:t>
            </a:r>
            <a:endParaRPr lang="en-US" dirty="0"/>
          </a:p>
        </p:txBody>
      </p:sp>
      <p:sp>
        <p:nvSpPr>
          <p:cNvPr id="5" name="Slide Number Placeholder 4">
            <a:extLst>
              <a:ext uri="{FF2B5EF4-FFF2-40B4-BE49-F238E27FC236}">
                <a16:creationId xmlns:a16="http://schemas.microsoft.com/office/drawing/2014/main" id="{8B5DE5E3-2D9F-48A5-A3BB-092E0993FC21}"/>
              </a:ext>
            </a:extLst>
          </p:cNvPr>
          <p:cNvSpPr>
            <a:spLocks noGrp="1"/>
          </p:cNvSpPr>
          <p:nvPr>
            <p:ph type="sldNum" sz="quarter" idx="12"/>
          </p:nvPr>
        </p:nvSpPr>
        <p:spPr/>
        <p:txBody>
          <a:bodyPr/>
          <a:lstStyle/>
          <a:p>
            <a:fld id="{E29469E3-F7C2-0343-AD03-CE704401D5F1}" type="slidenum">
              <a:rPr lang="en-US" smtClean="0"/>
              <a:pPr/>
              <a:t>10</a:t>
            </a:fld>
            <a:endParaRPr lang="en-US" dirty="0"/>
          </a:p>
        </p:txBody>
      </p:sp>
      <p:pic>
        <p:nvPicPr>
          <p:cNvPr id="7" name="Picture 6" descr="Diagram&#10;&#10;Description automatically generated">
            <a:extLst>
              <a:ext uri="{FF2B5EF4-FFF2-40B4-BE49-F238E27FC236}">
                <a16:creationId xmlns:a16="http://schemas.microsoft.com/office/drawing/2014/main" id="{9AB6A796-531B-4938-AC80-866964F6685B}"/>
              </a:ext>
            </a:extLst>
          </p:cNvPr>
          <p:cNvPicPr>
            <a:picLocks noChangeAspect="1"/>
          </p:cNvPicPr>
          <p:nvPr/>
        </p:nvPicPr>
        <p:blipFill>
          <a:blip r:embed="rId2"/>
          <a:stretch>
            <a:fillRect/>
          </a:stretch>
        </p:blipFill>
        <p:spPr>
          <a:xfrm>
            <a:off x="1443587" y="1239659"/>
            <a:ext cx="9304826" cy="4976291"/>
          </a:xfrm>
          <a:prstGeom prst="rect">
            <a:avLst/>
          </a:prstGeom>
          <a:ln>
            <a:solidFill>
              <a:schemeClr val="bg2">
                <a:lumMod val="50000"/>
              </a:schemeClr>
            </a:solidFill>
          </a:ln>
        </p:spPr>
      </p:pic>
    </p:spTree>
    <p:extLst>
      <p:ext uri="{BB962C8B-B14F-4D97-AF65-F5344CB8AC3E}">
        <p14:creationId xmlns:p14="http://schemas.microsoft.com/office/powerpoint/2010/main" val="388871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1735-356A-402B-9F9C-72EB9283DD6B}"/>
              </a:ext>
            </a:extLst>
          </p:cNvPr>
          <p:cNvSpPr>
            <a:spLocks noGrp="1"/>
          </p:cNvSpPr>
          <p:nvPr>
            <p:ph type="ctrTitle"/>
          </p:nvPr>
        </p:nvSpPr>
        <p:spPr/>
        <p:txBody>
          <a:bodyPr/>
          <a:lstStyle/>
          <a:p>
            <a:r>
              <a:rPr lang="pt-PT" dirty="0"/>
              <a:t>Processo de Negócio</a:t>
            </a:r>
            <a:endParaRPr lang="en-US" dirty="0"/>
          </a:p>
        </p:txBody>
      </p:sp>
      <p:sp>
        <p:nvSpPr>
          <p:cNvPr id="3" name="Subtitle 2">
            <a:extLst>
              <a:ext uri="{FF2B5EF4-FFF2-40B4-BE49-F238E27FC236}">
                <a16:creationId xmlns:a16="http://schemas.microsoft.com/office/drawing/2014/main" id="{EA296235-9002-426C-993D-531D27BF77B7}"/>
              </a:ext>
            </a:extLst>
          </p:cNvPr>
          <p:cNvSpPr>
            <a:spLocks noGrp="1"/>
          </p:cNvSpPr>
          <p:nvPr>
            <p:ph type="subTitle" idx="1"/>
          </p:nvPr>
        </p:nvSpPr>
        <p:spPr/>
        <p:txBody>
          <a:bodyPr/>
          <a:lstStyle/>
          <a:p>
            <a:r>
              <a:rPr lang="pt-PT" dirty="0"/>
              <a:t>Sistema WWG</a:t>
            </a:r>
            <a:endParaRPr lang="en-US" dirty="0"/>
          </a:p>
        </p:txBody>
      </p:sp>
      <p:sp>
        <p:nvSpPr>
          <p:cNvPr id="5" name="Slide Number Placeholder 4">
            <a:extLst>
              <a:ext uri="{FF2B5EF4-FFF2-40B4-BE49-F238E27FC236}">
                <a16:creationId xmlns:a16="http://schemas.microsoft.com/office/drawing/2014/main" id="{A189074B-AB54-451E-9314-3892906ADA28}"/>
              </a:ext>
            </a:extLst>
          </p:cNvPr>
          <p:cNvSpPr>
            <a:spLocks noGrp="1"/>
          </p:cNvSpPr>
          <p:nvPr>
            <p:ph type="sldNum" sz="quarter" idx="12"/>
          </p:nvPr>
        </p:nvSpPr>
        <p:spPr/>
        <p:txBody>
          <a:bodyPr/>
          <a:lstStyle/>
          <a:p>
            <a:fld id="{E29469E3-F7C2-0343-AD03-CE704401D5F1}" type="slidenum">
              <a:rPr lang="en-US" smtClean="0"/>
              <a:pPr/>
              <a:t>11</a:t>
            </a:fld>
            <a:endParaRPr lang="en-US" dirty="0"/>
          </a:p>
        </p:txBody>
      </p:sp>
      <p:sp>
        <p:nvSpPr>
          <p:cNvPr id="6" name="Marcador de Posição do Texto 3">
            <a:extLst>
              <a:ext uri="{FF2B5EF4-FFF2-40B4-BE49-F238E27FC236}">
                <a16:creationId xmlns:a16="http://schemas.microsoft.com/office/drawing/2014/main" id="{26C834C8-ABC3-463F-A77B-D7B06217A169}"/>
              </a:ext>
            </a:extLst>
          </p:cNvPr>
          <p:cNvSpPr>
            <a:spLocks noGrp="1"/>
          </p:cNvSpPr>
          <p:nvPr>
            <p:ph type="body" sz="quarter" idx="10"/>
          </p:nvPr>
        </p:nvSpPr>
        <p:spPr>
          <a:xfrm>
            <a:off x="615340" y="2045612"/>
            <a:ext cx="10961319" cy="2766776"/>
          </a:xfrm>
        </p:spPr>
        <p:txBody>
          <a:bodyPr/>
          <a:lstStyle/>
          <a:p>
            <a:r>
              <a:rPr lang="pt-PT" sz="1600" dirty="0">
                <a:solidFill>
                  <a:schemeClr val="tx2"/>
                </a:solidFill>
              </a:rPr>
              <a:t>Titulo:</a:t>
            </a:r>
            <a:r>
              <a:rPr lang="pt-PT" sz="1600" dirty="0">
                <a:solidFill>
                  <a:schemeClr val="bg2">
                    <a:lumMod val="10000"/>
                  </a:schemeClr>
                </a:solidFill>
              </a:rPr>
              <a:t> Troca de Pontos por produtos</a:t>
            </a:r>
          </a:p>
          <a:p>
            <a:endParaRPr lang="pt-PT" sz="1600" dirty="0">
              <a:solidFill>
                <a:schemeClr val="bg2">
                  <a:lumMod val="10000"/>
                </a:schemeClr>
              </a:solidFill>
            </a:endParaRPr>
          </a:p>
          <a:p>
            <a:r>
              <a:rPr lang="pt-PT" sz="1600" dirty="0">
                <a:solidFill>
                  <a:schemeClr val="tx2"/>
                </a:solidFill>
              </a:rPr>
              <a:t>Descrição: </a:t>
            </a:r>
            <a:r>
              <a:rPr lang="pt-PT" sz="1600" dirty="0">
                <a:solidFill>
                  <a:schemeClr val="bg2">
                    <a:lumMod val="10000"/>
                  </a:schemeClr>
                </a:solidFill>
              </a:rPr>
              <a:t>Este segundo processo exemplifica todas as etapas que o sistema percorre até ao resultado desejado, este que é o de trocar pontos por produtos. O sistema começa por ser notificado de um pedido de troca da Joana com determinados detalhes, e passa à verificação da possível realização do mesmo, caso as condições estabelecidas cumpram com os requisitos previamente definidos na página do produto. Após ter sido confirmado que a Joana tinha pontos suficientes, esta terá que preencher um formulário. Se o formulário estiver incompleto a Joana terá de voltar a preenche-lo, no entanto, se estiver completo a Joana terá de confirmá-lo e o sistema prossegue à atualização do inventário atual.</a:t>
            </a:r>
          </a:p>
          <a:p>
            <a:endParaRPr lang="pt-PT" sz="1600" dirty="0">
              <a:solidFill>
                <a:schemeClr val="bg2">
                  <a:lumMod val="10000"/>
                </a:schemeClr>
              </a:solidFill>
            </a:endParaRPr>
          </a:p>
        </p:txBody>
      </p:sp>
    </p:spTree>
    <p:extLst>
      <p:ext uri="{BB962C8B-B14F-4D97-AF65-F5344CB8AC3E}">
        <p14:creationId xmlns:p14="http://schemas.microsoft.com/office/powerpoint/2010/main" val="3590196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06876-4EB7-4797-A1B2-A8DDAD41A745}"/>
              </a:ext>
            </a:extLst>
          </p:cNvPr>
          <p:cNvSpPr>
            <a:spLocks noGrp="1"/>
          </p:cNvSpPr>
          <p:nvPr>
            <p:ph type="ctrTitle"/>
          </p:nvPr>
        </p:nvSpPr>
        <p:spPr/>
        <p:txBody>
          <a:bodyPr/>
          <a:lstStyle/>
          <a:p>
            <a:r>
              <a:rPr lang="pt-PT" dirty="0"/>
              <a:t>Processo de Negócio</a:t>
            </a:r>
            <a:endParaRPr lang="en-US" dirty="0"/>
          </a:p>
        </p:txBody>
      </p:sp>
      <p:sp>
        <p:nvSpPr>
          <p:cNvPr id="3" name="Subtitle 2">
            <a:extLst>
              <a:ext uri="{FF2B5EF4-FFF2-40B4-BE49-F238E27FC236}">
                <a16:creationId xmlns:a16="http://schemas.microsoft.com/office/drawing/2014/main" id="{4990A9AC-E24C-41CE-B3E2-AC42DAFCEDDE}"/>
              </a:ext>
            </a:extLst>
          </p:cNvPr>
          <p:cNvSpPr>
            <a:spLocks noGrp="1"/>
          </p:cNvSpPr>
          <p:nvPr>
            <p:ph type="subTitle" idx="1"/>
          </p:nvPr>
        </p:nvSpPr>
        <p:spPr/>
        <p:txBody>
          <a:bodyPr/>
          <a:lstStyle/>
          <a:p>
            <a:r>
              <a:rPr lang="pt-PT" dirty="0"/>
              <a:t>Troca de pontos por produtos</a:t>
            </a:r>
            <a:endParaRPr lang="en-US" dirty="0"/>
          </a:p>
        </p:txBody>
      </p:sp>
      <p:sp>
        <p:nvSpPr>
          <p:cNvPr id="5" name="Slide Number Placeholder 4">
            <a:extLst>
              <a:ext uri="{FF2B5EF4-FFF2-40B4-BE49-F238E27FC236}">
                <a16:creationId xmlns:a16="http://schemas.microsoft.com/office/drawing/2014/main" id="{3A578B3A-94FF-4726-836D-214F34CBBC3B}"/>
              </a:ext>
            </a:extLst>
          </p:cNvPr>
          <p:cNvSpPr>
            <a:spLocks noGrp="1"/>
          </p:cNvSpPr>
          <p:nvPr>
            <p:ph type="sldNum" sz="quarter" idx="12"/>
          </p:nvPr>
        </p:nvSpPr>
        <p:spPr/>
        <p:txBody>
          <a:bodyPr/>
          <a:lstStyle/>
          <a:p>
            <a:fld id="{E29469E3-F7C2-0343-AD03-CE704401D5F1}" type="slidenum">
              <a:rPr lang="en-US" smtClean="0"/>
              <a:pPr/>
              <a:t>12</a:t>
            </a:fld>
            <a:endParaRPr lang="en-US" dirty="0"/>
          </a:p>
        </p:txBody>
      </p:sp>
      <p:pic>
        <p:nvPicPr>
          <p:cNvPr id="7" name="Picture 6" descr="Diagram&#10;&#10;Description automatically generated">
            <a:extLst>
              <a:ext uri="{FF2B5EF4-FFF2-40B4-BE49-F238E27FC236}">
                <a16:creationId xmlns:a16="http://schemas.microsoft.com/office/drawing/2014/main" id="{4A338379-0906-4EFD-83E2-BDA67449E0F7}"/>
              </a:ext>
            </a:extLst>
          </p:cNvPr>
          <p:cNvPicPr>
            <a:picLocks noChangeAspect="1"/>
          </p:cNvPicPr>
          <p:nvPr/>
        </p:nvPicPr>
        <p:blipFill>
          <a:blip r:embed="rId2"/>
          <a:stretch>
            <a:fillRect/>
          </a:stretch>
        </p:blipFill>
        <p:spPr>
          <a:xfrm>
            <a:off x="673266" y="1602377"/>
            <a:ext cx="10845468" cy="4186817"/>
          </a:xfrm>
          <a:prstGeom prst="rect">
            <a:avLst/>
          </a:prstGeom>
          <a:ln>
            <a:solidFill>
              <a:schemeClr val="bg2">
                <a:lumMod val="50000"/>
              </a:schemeClr>
            </a:solidFill>
          </a:ln>
        </p:spPr>
      </p:pic>
    </p:spTree>
    <p:extLst>
      <p:ext uri="{BB962C8B-B14F-4D97-AF65-F5344CB8AC3E}">
        <p14:creationId xmlns:p14="http://schemas.microsoft.com/office/powerpoint/2010/main" val="757970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2F24D-0DBD-4242-9449-0159859D09C5}"/>
              </a:ext>
            </a:extLst>
          </p:cNvPr>
          <p:cNvSpPr>
            <a:spLocks noGrp="1"/>
          </p:cNvSpPr>
          <p:nvPr>
            <p:ph type="ctrTitle"/>
          </p:nvPr>
        </p:nvSpPr>
        <p:spPr/>
        <p:txBody>
          <a:bodyPr/>
          <a:lstStyle/>
          <a:p>
            <a:r>
              <a:rPr lang="pt-PT" dirty="0"/>
              <a:t>Processo de Negócio</a:t>
            </a:r>
            <a:endParaRPr lang="en-US" dirty="0"/>
          </a:p>
        </p:txBody>
      </p:sp>
      <p:sp>
        <p:nvSpPr>
          <p:cNvPr id="3" name="Subtitle 2">
            <a:extLst>
              <a:ext uri="{FF2B5EF4-FFF2-40B4-BE49-F238E27FC236}">
                <a16:creationId xmlns:a16="http://schemas.microsoft.com/office/drawing/2014/main" id="{62FCF508-8C7B-4875-83D3-EF3967440371}"/>
              </a:ext>
            </a:extLst>
          </p:cNvPr>
          <p:cNvSpPr>
            <a:spLocks noGrp="1"/>
          </p:cNvSpPr>
          <p:nvPr>
            <p:ph type="subTitle" idx="1"/>
          </p:nvPr>
        </p:nvSpPr>
        <p:spPr/>
        <p:txBody>
          <a:bodyPr/>
          <a:lstStyle/>
          <a:p>
            <a:r>
              <a:rPr lang="pt-PT" dirty="0"/>
              <a:t>Sistema WWG</a:t>
            </a:r>
            <a:endParaRPr lang="en-US" dirty="0"/>
          </a:p>
        </p:txBody>
      </p:sp>
      <p:sp>
        <p:nvSpPr>
          <p:cNvPr id="5" name="Slide Number Placeholder 4">
            <a:extLst>
              <a:ext uri="{FF2B5EF4-FFF2-40B4-BE49-F238E27FC236}">
                <a16:creationId xmlns:a16="http://schemas.microsoft.com/office/drawing/2014/main" id="{D6192DBA-4EDB-499A-8AA4-AB93E58261C0}"/>
              </a:ext>
            </a:extLst>
          </p:cNvPr>
          <p:cNvSpPr>
            <a:spLocks noGrp="1"/>
          </p:cNvSpPr>
          <p:nvPr>
            <p:ph type="sldNum" sz="quarter" idx="12"/>
          </p:nvPr>
        </p:nvSpPr>
        <p:spPr/>
        <p:txBody>
          <a:bodyPr/>
          <a:lstStyle/>
          <a:p>
            <a:fld id="{E29469E3-F7C2-0343-AD03-CE704401D5F1}" type="slidenum">
              <a:rPr lang="en-US" smtClean="0"/>
              <a:pPr/>
              <a:t>13</a:t>
            </a:fld>
            <a:endParaRPr lang="en-US" dirty="0"/>
          </a:p>
        </p:txBody>
      </p:sp>
      <p:sp>
        <p:nvSpPr>
          <p:cNvPr id="6" name="Marcador de Posição do Texto 3">
            <a:extLst>
              <a:ext uri="{FF2B5EF4-FFF2-40B4-BE49-F238E27FC236}">
                <a16:creationId xmlns:a16="http://schemas.microsoft.com/office/drawing/2014/main" id="{87F7B61A-9E9B-402C-8503-859FC0256597}"/>
              </a:ext>
            </a:extLst>
          </p:cNvPr>
          <p:cNvSpPr>
            <a:spLocks noGrp="1"/>
          </p:cNvSpPr>
          <p:nvPr>
            <p:ph type="body" sz="quarter" idx="10"/>
          </p:nvPr>
        </p:nvSpPr>
        <p:spPr>
          <a:xfrm>
            <a:off x="615340" y="2371488"/>
            <a:ext cx="10961319" cy="2115023"/>
          </a:xfrm>
        </p:spPr>
        <p:txBody>
          <a:bodyPr/>
          <a:lstStyle/>
          <a:p>
            <a:r>
              <a:rPr lang="pt-PT" sz="1600" dirty="0">
                <a:solidFill>
                  <a:schemeClr val="tx2"/>
                </a:solidFill>
              </a:rPr>
              <a:t>Titulo: </a:t>
            </a:r>
            <a:r>
              <a:rPr lang="pt-PT" sz="1600" dirty="0">
                <a:solidFill>
                  <a:schemeClr val="bg2">
                    <a:lumMod val="10000"/>
                  </a:schemeClr>
                </a:solidFill>
              </a:rPr>
              <a:t>Planear novo evento</a:t>
            </a:r>
          </a:p>
          <a:p>
            <a:endParaRPr lang="pt-PT" sz="1600" dirty="0">
              <a:solidFill>
                <a:schemeClr val="bg2">
                  <a:lumMod val="10000"/>
                </a:schemeClr>
              </a:solidFill>
            </a:endParaRPr>
          </a:p>
          <a:p>
            <a:r>
              <a:rPr lang="pt-PT" sz="1600" dirty="0">
                <a:solidFill>
                  <a:schemeClr val="tx2"/>
                </a:solidFill>
              </a:rPr>
              <a:t>Descrição: </a:t>
            </a:r>
            <a:r>
              <a:rPr lang="pt-PT" sz="1600" dirty="0">
                <a:solidFill>
                  <a:schemeClr val="bg2">
                    <a:lumMod val="10000"/>
                  </a:schemeClr>
                </a:solidFill>
              </a:rPr>
              <a:t>Este processo demonstra o António a planear um novo evento. Este terá que preencher os detalhes do evento, que de seguida irá ser verificado pelo sistema. Se estiver incompleto será devolvido ao administrador de sistema que enviará de volta para o António para o atualizar. Se estiver completo será avaliado. Depois de ser avaliado irá ser aprovado, onde se for aprovado, o evento é adicionado á base de dados, se não for aprovado o António receberá uma notificação a avisa-lo.</a:t>
            </a:r>
            <a:endParaRPr lang="pt-PT" sz="1600" dirty="0">
              <a:solidFill>
                <a:schemeClr val="tx2"/>
              </a:solidFill>
            </a:endParaRPr>
          </a:p>
        </p:txBody>
      </p:sp>
    </p:spTree>
    <p:extLst>
      <p:ext uri="{BB962C8B-B14F-4D97-AF65-F5344CB8AC3E}">
        <p14:creationId xmlns:p14="http://schemas.microsoft.com/office/powerpoint/2010/main" val="1320954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DC07C-A627-4B1B-88C2-0A078E7B0F5D}"/>
              </a:ext>
            </a:extLst>
          </p:cNvPr>
          <p:cNvSpPr>
            <a:spLocks noGrp="1"/>
          </p:cNvSpPr>
          <p:nvPr>
            <p:ph type="ctrTitle"/>
          </p:nvPr>
        </p:nvSpPr>
        <p:spPr/>
        <p:txBody>
          <a:bodyPr/>
          <a:lstStyle/>
          <a:p>
            <a:r>
              <a:rPr lang="pt-PT"/>
              <a:t>Processo de Negócio</a:t>
            </a:r>
            <a:endParaRPr lang="en-US" dirty="0"/>
          </a:p>
        </p:txBody>
      </p:sp>
      <p:sp>
        <p:nvSpPr>
          <p:cNvPr id="3" name="Subtitle 2">
            <a:extLst>
              <a:ext uri="{FF2B5EF4-FFF2-40B4-BE49-F238E27FC236}">
                <a16:creationId xmlns:a16="http://schemas.microsoft.com/office/drawing/2014/main" id="{4FF8F206-EDD7-439B-9362-FCBE9128BCA4}"/>
              </a:ext>
            </a:extLst>
          </p:cNvPr>
          <p:cNvSpPr>
            <a:spLocks noGrp="1"/>
          </p:cNvSpPr>
          <p:nvPr>
            <p:ph type="subTitle" idx="1"/>
          </p:nvPr>
        </p:nvSpPr>
        <p:spPr/>
        <p:txBody>
          <a:bodyPr/>
          <a:lstStyle/>
          <a:p>
            <a:r>
              <a:rPr lang="pt-PT" dirty="0"/>
              <a:t>Planear novo evento</a:t>
            </a:r>
            <a:endParaRPr lang="en-US" dirty="0"/>
          </a:p>
        </p:txBody>
      </p:sp>
      <p:sp>
        <p:nvSpPr>
          <p:cNvPr id="5" name="Slide Number Placeholder 4">
            <a:extLst>
              <a:ext uri="{FF2B5EF4-FFF2-40B4-BE49-F238E27FC236}">
                <a16:creationId xmlns:a16="http://schemas.microsoft.com/office/drawing/2014/main" id="{C205FDC1-01B6-4CD5-9888-1A4B0F8C3B50}"/>
              </a:ext>
            </a:extLst>
          </p:cNvPr>
          <p:cNvSpPr>
            <a:spLocks noGrp="1"/>
          </p:cNvSpPr>
          <p:nvPr>
            <p:ph type="sldNum" sz="quarter" idx="12"/>
          </p:nvPr>
        </p:nvSpPr>
        <p:spPr/>
        <p:txBody>
          <a:bodyPr/>
          <a:lstStyle/>
          <a:p>
            <a:fld id="{E29469E3-F7C2-0343-AD03-CE704401D5F1}" type="slidenum">
              <a:rPr lang="en-US" smtClean="0"/>
              <a:pPr/>
              <a:t>14</a:t>
            </a:fld>
            <a:endParaRPr lang="en-US" dirty="0"/>
          </a:p>
        </p:txBody>
      </p:sp>
      <p:pic>
        <p:nvPicPr>
          <p:cNvPr id="7" name="Picture 6" descr="Diagram&#10;&#10;Description automatically generated">
            <a:extLst>
              <a:ext uri="{FF2B5EF4-FFF2-40B4-BE49-F238E27FC236}">
                <a16:creationId xmlns:a16="http://schemas.microsoft.com/office/drawing/2014/main" id="{F6B521E2-609F-4E8C-AF79-74BD27AF4188}"/>
              </a:ext>
            </a:extLst>
          </p:cNvPr>
          <p:cNvPicPr>
            <a:picLocks noChangeAspect="1"/>
          </p:cNvPicPr>
          <p:nvPr/>
        </p:nvPicPr>
        <p:blipFill>
          <a:blip r:embed="rId2"/>
          <a:stretch>
            <a:fillRect/>
          </a:stretch>
        </p:blipFill>
        <p:spPr>
          <a:xfrm>
            <a:off x="1773478" y="1239659"/>
            <a:ext cx="8645043" cy="5198266"/>
          </a:xfrm>
          <a:prstGeom prst="rect">
            <a:avLst/>
          </a:prstGeom>
          <a:ln>
            <a:solidFill>
              <a:schemeClr val="bg2">
                <a:lumMod val="50000"/>
              </a:schemeClr>
            </a:solidFill>
          </a:ln>
        </p:spPr>
      </p:pic>
    </p:spTree>
    <p:extLst>
      <p:ext uri="{BB962C8B-B14F-4D97-AF65-F5344CB8AC3E}">
        <p14:creationId xmlns:p14="http://schemas.microsoft.com/office/powerpoint/2010/main" val="3393765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535A-F003-4C6F-87E2-24C4D366C1CD}"/>
              </a:ext>
            </a:extLst>
          </p:cNvPr>
          <p:cNvSpPr>
            <a:spLocks noGrp="1"/>
          </p:cNvSpPr>
          <p:nvPr>
            <p:ph type="ctrTitle"/>
          </p:nvPr>
        </p:nvSpPr>
        <p:spPr/>
        <p:txBody>
          <a:bodyPr/>
          <a:lstStyle/>
          <a:p>
            <a:r>
              <a:rPr lang="pt-PT"/>
              <a:t>Diagrama de Colaboração</a:t>
            </a:r>
            <a:endParaRPr lang="en-US" dirty="0"/>
          </a:p>
        </p:txBody>
      </p:sp>
      <p:sp>
        <p:nvSpPr>
          <p:cNvPr id="5" name="Slide Number Placeholder 4">
            <a:extLst>
              <a:ext uri="{FF2B5EF4-FFF2-40B4-BE49-F238E27FC236}">
                <a16:creationId xmlns:a16="http://schemas.microsoft.com/office/drawing/2014/main" id="{BF5B9B60-57CC-46AD-B6FE-BFB245436772}"/>
              </a:ext>
            </a:extLst>
          </p:cNvPr>
          <p:cNvSpPr>
            <a:spLocks noGrp="1"/>
          </p:cNvSpPr>
          <p:nvPr>
            <p:ph type="sldNum" sz="quarter" idx="12"/>
          </p:nvPr>
        </p:nvSpPr>
        <p:spPr/>
        <p:txBody>
          <a:bodyPr/>
          <a:lstStyle/>
          <a:p>
            <a:fld id="{E29469E3-F7C2-0343-AD03-CE704401D5F1}" type="slidenum">
              <a:rPr lang="en-US" smtClean="0"/>
              <a:pPr/>
              <a:t>15</a:t>
            </a:fld>
            <a:endParaRPr lang="en-US" dirty="0"/>
          </a:p>
        </p:txBody>
      </p:sp>
      <p:pic>
        <p:nvPicPr>
          <p:cNvPr id="6" name="Picture 5" descr="Diagram, schematic&#10;&#10;Description automatically generated">
            <a:extLst>
              <a:ext uri="{FF2B5EF4-FFF2-40B4-BE49-F238E27FC236}">
                <a16:creationId xmlns:a16="http://schemas.microsoft.com/office/drawing/2014/main" id="{D3F8ACBF-73F4-4BF6-9305-712E41D4C638}"/>
              </a:ext>
            </a:extLst>
          </p:cNvPr>
          <p:cNvPicPr>
            <a:picLocks noChangeAspect="1"/>
          </p:cNvPicPr>
          <p:nvPr/>
        </p:nvPicPr>
        <p:blipFill>
          <a:blip r:embed="rId2"/>
          <a:stretch>
            <a:fillRect/>
          </a:stretch>
        </p:blipFill>
        <p:spPr>
          <a:xfrm>
            <a:off x="1058743" y="1058974"/>
            <a:ext cx="10074513" cy="4740051"/>
          </a:xfrm>
          <a:prstGeom prst="rect">
            <a:avLst/>
          </a:prstGeom>
          <a:ln>
            <a:solidFill>
              <a:schemeClr val="bg2">
                <a:lumMod val="50000"/>
              </a:schemeClr>
            </a:solidFill>
          </a:ln>
        </p:spPr>
      </p:pic>
    </p:spTree>
    <p:extLst>
      <p:ext uri="{BB962C8B-B14F-4D97-AF65-F5344CB8AC3E}">
        <p14:creationId xmlns:p14="http://schemas.microsoft.com/office/powerpoint/2010/main" val="369567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0F9C4-F4EF-4D14-AE50-840010EB7EEE}"/>
              </a:ext>
            </a:extLst>
          </p:cNvPr>
          <p:cNvSpPr>
            <a:spLocks noGrp="1"/>
          </p:cNvSpPr>
          <p:nvPr>
            <p:ph type="ctrTitle"/>
          </p:nvPr>
        </p:nvSpPr>
        <p:spPr/>
        <p:txBody>
          <a:bodyPr/>
          <a:lstStyle/>
          <a:p>
            <a:r>
              <a:rPr lang="pt-PT" dirty="0"/>
              <a:t>Sprint Retrospective</a:t>
            </a:r>
          </a:p>
        </p:txBody>
      </p:sp>
      <p:sp>
        <p:nvSpPr>
          <p:cNvPr id="3" name="Subtitle 2">
            <a:extLst>
              <a:ext uri="{FF2B5EF4-FFF2-40B4-BE49-F238E27FC236}">
                <a16:creationId xmlns:a16="http://schemas.microsoft.com/office/drawing/2014/main" id="{68FF6282-AB7A-415D-BB5A-9357C9280A17}"/>
              </a:ext>
            </a:extLst>
          </p:cNvPr>
          <p:cNvSpPr>
            <a:spLocks noGrp="1"/>
          </p:cNvSpPr>
          <p:nvPr>
            <p:ph type="subTitle" idx="1"/>
          </p:nvPr>
        </p:nvSpPr>
        <p:spPr/>
        <p:txBody>
          <a:bodyPr/>
          <a:lstStyle/>
          <a:p>
            <a:r>
              <a:rPr lang="pt-PT" dirty="0"/>
              <a:t>Sprint 2 (02/11/2021)</a:t>
            </a:r>
          </a:p>
        </p:txBody>
      </p:sp>
      <p:sp>
        <p:nvSpPr>
          <p:cNvPr id="5" name="Slide Number Placeholder 4">
            <a:extLst>
              <a:ext uri="{FF2B5EF4-FFF2-40B4-BE49-F238E27FC236}">
                <a16:creationId xmlns:a16="http://schemas.microsoft.com/office/drawing/2014/main" id="{DAE28115-1C6F-4B3A-A49F-502A3558B109}"/>
              </a:ext>
            </a:extLst>
          </p:cNvPr>
          <p:cNvSpPr>
            <a:spLocks noGrp="1"/>
          </p:cNvSpPr>
          <p:nvPr>
            <p:ph type="sldNum" sz="quarter" idx="12"/>
          </p:nvPr>
        </p:nvSpPr>
        <p:spPr/>
        <p:txBody>
          <a:bodyPr/>
          <a:lstStyle/>
          <a:p>
            <a:fld id="{E29469E3-F7C2-0343-AD03-CE704401D5F1}" type="slidenum">
              <a:rPr lang="en-US" smtClean="0"/>
              <a:pPr/>
              <a:t>16</a:t>
            </a:fld>
            <a:endParaRPr lang="en-US" dirty="0"/>
          </a:p>
        </p:txBody>
      </p:sp>
      <p:graphicFrame>
        <p:nvGraphicFramePr>
          <p:cNvPr id="7" name="Table 6">
            <a:extLst>
              <a:ext uri="{FF2B5EF4-FFF2-40B4-BE49-F238E27FC236}">
                <a16:creationId xmlns:a16="http://schemas.microsoft.com/office/drawing/2014/main" id="{EF19B481-5901-44DA-8048-313007DB8710}"/>
              </a:ext>
            </a:extLst>
          </p:cNvPr>
          <p:cNvGraphicFramePr>
            <a:graphicFrameLocks noGrp="1"/>
          </p:cNvGraphicFramePr>
          <p:nvPr>
            <p:extLst>
              <p:ext uri="{D42A27DB-BD31-4B8C-83A1-F6EECF244321}">
                <p14:modId xmlns:p14="http://schemas.microsoft.com/office/powerpoint/2010/main" val="350537572"/>
              </p:ext>
            </p:extLst>
          </p:nvPr>
        </p:nvGraphicFramePr>
        <p:xfrm>
          <a:off x="563526" y="1318662"/>
          <a:ext cx="10781414" cy="4687502"/>
        </p:xfrm>
        <a:graphic>
          <a:graphicData uri="http://schemas.openxmlformats.org/drawingml/2006/table">
            <a:tbl>
              <a:tblPr firstRow="1" bandRow="1">
                <a:tableStyleId>{5C22544A-7EE6-4342-B048-85BDC9FD1C3A}</a:tableStyleId>
              </a:tblPr>
              <a:tblGrid>
                <a:gridCol w="5390707">
                  <a:extLst>
                    <a:ext uri="{9D8B030D-6E8A-4147-A177-3AD203B41FA5}">
                      <a16:colId xmlns:a16="http://schemas.microsoft.com/office/drawing/2014/main" val="737064853"/>
                    </a:ext>
                  </a:extLst>
                </a:gridCol>
                <a:gridCol w="5390707">
                  <a:extLst>
                    <a:ext uri="{9D8B030D-6E8A-4147-A177-3AD203B41FA5}">
                      <a16:colId xmlns:a16="http://schemas.microsoft.com/office/drawing/2014/main" val="1973091912"/>
                    </a:ext>
                  </a:extLst>
                </a:gridCol>
              </a:tblGrid>
              <a:tr h="503653">
                <a:tc>
                  <a:txBody>
                    <a:bodyPr/>
                    <a:lstStyle/>
                    <a:p>
                      <a:r>
                        <a:rPr lang="pt-BR" sz="1800" b="0" i="0" kern="1200" dirty="0">
                          <a:solidFill>
                            <a:schemeClr val="lt1"/>
                          </a:solidFill>
                          <a:effectLst/>
                          <a:latin typeface="+mn-lt"/>
                          <a:ea typeface="+mn-ea"/>
                          <a:cs typeface="+mn-cs"/>
                        </a:rPr>
                        <a:t>Aspetos positivos - O que correu bem</a:t>
                      </a:r>
                      <a:endParaRPr lang="pt-PT" dirty="0"/>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D07C00"/>
                    </a:solidFill>
                  </a:tcPr>
                </a:tc>
                <a:tc>
                  <a:txBody>
                    <a:bodyPr/>
                    <a:lstStyle/>
                    <a:p>
                      <a:r>
                        <a:rPr lang="pt-PT" sz="1800" b="0" i="0" kern="1200" noProof="0" dirty="0">
                          <a:solidFill>
                            <a:schemeClr val="lt1"/>
                          </a:solidFill>
                          <a:effectLst/>
                          <a:latin typeface="+mn-lt"/>
                          <a:ea typeface="+mn-ea"/>
                          <a:cs typeface="+mn-cs"/>
                        </a:rPr>
                        <a:t>Aspetos a melhorar</a:t>
                      </a:r>
                      <a:endParaRPr lang="pt-PT" noProof="0" dirty="0"/>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D07C00"/>
                    </a:solidFill>
                  </a:tcPr>
                </a:tc>
                <a:extLst>
                  <a:ext uri="{0D108BD9-81ED-4DB2-BD59-A6C34878D82A}">
                    <a16:rowId xmlns:a16="http://schemas.microsoft.com/office/drawing/2014/main" val="513900904"/>
                  </a:ext>
                </a:extLst>
              </a:tr>
              <a:tr h="18400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400" kern="1200" dirty="0">
                          <a:solidFill>
                            <a:schemeClr val="bg2">
                              <a:lumMod val="10000"/>
                            </a:schemeClr>
                          </a:solidFill>
                          <a:latin typeface="+mn-lt"/>
                          <a:ea typeface="+mn-ea"/>
                          <a:cs typeface="+mn-cs"/>
                        </a:rPr>
                        <a:t>Divisão eficaz de tarefas a cumprir para com este milestone;</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400" kern="1200" dirty="0">
                          <a:solidFill>
                            <a:schemeClr val="bg2">
                              <a:lumMod val="10000"/>
                            </a:schemeClr>
                          </a:solidFill>
                          <a:latin typeface="+mn-lt"/>
                          <a:ea typeface="+mn-ea"/>
                          <a:cs typeface="+mn-cs"/>
                        </a:rPr>
                        <a:t>Comunicação de problemas ou questões que surgiram durante o desenvolvimento do pitch;</a:t>
                      </a:r>
                    </a:p>
                    <a:p>
                      <a:pPr marL="0" marR="0" lvl="0" indent="0" algn="l" defTabSz="914400" rtl="0" eaLnBrk="1" fontAlgn="auto" latinLnBrk="0" hangingPunct="1">
                        <a:lnSpc>
                          <a:spcPct val="100000"/>
                        </a:lnSpc>
                        <a:spcBef>
                          <a:spcPts val="0"/>
                        </a:spcBef>
                        <a:spcAft>
                          <a:spcPts val="0"/>
                        </a:spcAft>
                        <a:buClrTx/>
                        <a:buSzTx/>
                        <a:buFontTx/>
                        <a:buNone/>
                        <a:tabLst/>
                        <a:defRPr/>
                      </a:pPr>
                      <a:r>
                        <a:rPr lang="pt-PT" sz="1400" kern="1200" dirty="0">
                          <a:solidFill>
                            <a:schemeClr val="bg2">
                              <a:lumMod val="10000"/>
                            </a:schemeClr>
                          </a:solidFill>
                          <a:latin typeface="+mn-lt"/>
                          <a:ea typeface="+mn-ea"/>
                          <a:cs typeface="+mn-cs"/>
                        </a:rPr>
                        <a:t>Estabelecimento de métricas mensuráveis no âmbito e objetivos do projeto de forma a avaliar a relevância do funcionamento deste;</a:t>
                      </a:r>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2">
                              <a:lumMod val="10000"/>
                            </a:schemeClr>
                          </a:solidFill>
                          <a:latin typeface="+mn-lt"/>
                          <a:ea typeface="+mn-ea"/>
                          <a:cs typeface="+mn-cs"/>
                        </a:rPr>
                        <a:t>Cumprir</a:t>
                      </a:r>
                      <a:r>
                        <a:rPr lang="en-US" sz="1400" kern="1200" dirty="0">
                          <a:solidFill>
                            <a:schemeClr val="bg2">
                              <a:lumMod val="10000"/>
                            </a:schemeClr>
                          </a:solidFill>
                          <a:latin typeface="+mn-lt"/>
                          <a:ea typeface="+mn-ea"/>
                          <a:cs typeface="+mn-cs"/>
                        </a:rPr>
                        <a:t> com </a:t>
                      </a:r>
                      <a:r>
                        <a:rPr lang="en-US" sz="1400" kern="1200" dirty="0" err="1">
                          <a:solidFill>
                            <a:schemeClr val="bg2">
                              <a:lumMod val="10000"/>
                            </a:schemeClr>
                          </a:solidFill>
                          <a:latin typeface="+mn-lt"/>
                          <a:ea typeface="+mn-ea"/>
                          <a:cs typeface="+mn-cs"/>
                        </a:rPr>
                        <a:t>todas</a:t>
                      </a:r>
                      <a:r>
                        <a:rPr lang="en-US" sz="1400" kern="1200" dirty="0">
                          <a:solidFill>
                            <a:schemeClr val="bg2">
                              <a:lumMod val="10000"/>
                            </a:schemeClr>
                          </a:solidFill>
                          <a:latin typeface="+mn-lt"/>
                          <a:ea typeface="+mn-ea"/>
                          <a:cs typeface="+mn-cs"/>
                        </a:rPr>
                        <a:t> as </a:t>
                      </a:r>
                      <a:r>
                        <a:rPr lang="en-US" sz="1400" kern="1200" dirty="0" err="1">
                          <a:solidFill>
                            <a:schemeClr val="bg2">
                              <a:lumMod val="10000"/>
                            </a:schemeClr>
                          </a:solidFill>
                          <a:latin typeface="+mn-lt"/>
                          <a:ea typeface="+mn-ea"/>
                          <a:cs typeface="+mn-cs"/>
                        </a:rPr>
                        <a:t>metas</a:t>
                      </a:r>
                      <a:r>
                        <a:rPr lang="en-US" sz="1400" kern="1200" dirty="0">
                          <a:solidFill>
                            <a:schemeClr val="bg2">
                              <a:lumMod val="10000"/>
                            </a:schemeClr>
                          </a:solidFill>
                          <a:latin typeface="+mn-lt"/>
                          <a:ea typeface="+mn-ea"/>
                          <a:cs typeface="+mn-cs"/>
                        </a:rPr>
                        <a:t>  </a:t>
                      </a:r>
                      <a:r>
                        <a:rPr lang="en-US" sz="1400" kern="1200" dirty="0" err="1">
                          <a:solidFill>
                            <a:schemeClr val="bg2">
                              <a:lumMod val="10000"/>
                            </a:schemeClr>
                          </a:solidFill>
                          <a:latin typeface="+mn-lt"/>
                          <a:ea typeface="+mn-ea"/>
                          <a:cs typeface="+mn-cs"/>
                        </a:rPr>
                        <a:t>estabelecidas</a:t>
                      </a:r>
                      <a:r>
                        <a:rPr lang="en-US" sz="1400" kern="1200" dirty="0">
                          <a:solidFill>
                            <a:schemeClr val="bg2">
                              <a:lumMod val="10000"/>
                            </a:schemeClr>
                          </a:solidFill>
                          <a:latin typeface="+mn-lt"/>
                          <a:ea typeface="+mn-ea"/>
                          <a:cs typeface="+mn-cs"/>
                        </a:rPr>
                        <a:t> para o próximo milestone;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2">
                              <a:lumMod val="10000"/>
                            </a:schemeClr>
                          </a:solidFill>
                          <a:latin typeface="+mn-lt"/>
                          <a:ea typeface="+mn-ea"/>
                          <a:cs typeface="+mn-cs"/>
                        </a:rPr>
                        <a:t>Implementação</a:t>
                      </a:r>
                      <a:r>
                        <a:rPr lang="en-US" sz="1400" kern="1200" dirty="0">
                          <a:solidFill>
                            <a:schemeClr val="bg2">
                              <a:lumMod val="10000"/>
                            </a:schemeClr>
                          </a:solidFill>
                          <a:latin typeface="+mn-lt"/>
                          <a:ea typeface="+mn-ea"/>
                          <a:cs typeface="+mn-cs"/>
                        </a:rPr>
                        <a:t> no projecto das </a:t>
                      </a:r>
                      <a:r>
                        <a:rPr lang="en-US" sz="1400" kern="1200" dirty="0" err="1">
                          <a:solidFill>
                            <a:schemeClr val="bg2">
                              <a:lumMod val="10000"/>
                            </a:schemeClr>
                          </a:solidFill>
                          <a:latin typeface="+mn-lt"/>
                          <a:ea typeface="+mn-ea"/>
                          <a:cs typeface="+mn-cs"/>
                        </a:rPr>
                        <a:t>alterações</a:t>
                      </a:r>
                      <a:r>
                        <a:rPr lang="en-US" sz="1400" kern="1200" dirty="0">
                          <a:solidFill>
                            <a:schemeClr val="bg2">
                              <a:lumMod val="10000"/>
                            </a:schemeClr>
                          </a:solidFill>
                          <a:latin typeface="+mn-lt"/>
                          <a:ea typeface="+mn-ea"/>
                          <a:cs typeface="+mn-cs"/>
                        </a:rPr>
                        <a:t> </a:t>
                      </a:r>
                      <a:r>
                        <a:rPr lang="en-US" sz="1400" kern="1200" dirty="0" err="1">
                          <a:solidFill>
                            <a:schemeClr val="bg2">
                              <a:lumMod val="10000"/>
                            </a:schemeClr>
                          </a:solidFill>
                          <a:latin typeface="+mn-lt"/>
                          <a:ea typeface="+mn-ea"/>
                          <a:cs typeface="+mn-cs"/>
                        </a:rPr>
                        <a:t>propostas</a:t>
                      </a:r>
                      <a:r>
                        <a:rPr lang="en-US" sz="1400" kern="1200" dirty="0">
                          <a:solidFill>
                            <a:schemeClr val="bg2">
                              <a:lumMod val="10000"/>
                            </a:schemeClr>
                          </a:solidFill>
                          <a:latin typeface="+mn-lt"/>
                          <a:ea typeface="+mn-ea"/>
                          <a:cs typeface="+mn-cs"/>
                        </a:rPr>
                        <a:t> no feedback </a:t>
                      </a:r>
                      <a:r>
                        <a:rPr lang="en-US" sz="1400" kern="1200" dirty="0" err="1">
                          <a:solidFill>
                            <a:schemeClr val="bg2">
                              <a:lumMod val="10000"/>
                            </a:schemeClr>
                          </a:solidFill>
                          <a:latin typeface="+mn-lt"/>
                          <a:ea typeface="+mn-ea"/>
                          <a:cs typeface="+mn-cs"/>
                        </a:rPr>
                        <a:t>entregue</a:t>
                      </a:r>
                      <a:r>
                        <a:rPr lang="en-US" sz="1400" kern="1200" dirty="0">
                          <a:solidFill>
                            <a:schemeClr val="bg2">
                              <a:lumMod val="10000"/>
                            </a:schemeClr>
                          </a:solidFill>
                          <a:latin typeface="+mn-lt"/>
                          <a:ea typeface="+mn-ea"/>
                          <a:cs typeface="+mn-cs"/>
                        </a:rPr>
                        <a:t>;</a:t>
                      </a:r>
                      <a:endParaRPr lang="pt-PT" sz="1400" kern="1200" dirty="0">
                        <a:solidFill>
                          <a:schemeClr val="bg2">
                            <a:lumMod val="10000"/>
                          </a:schemeClr>
                        </a:solidFill>
                        <a:latin typeface="+mn-lt"/>
                        <a:ea typeface="+mn-ea"/>
                        <a:cs typeface="+mn-cs"/>
                      </a:endParaRPr>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25968583"/>
                  </a:ext>
                </a:extLst>
              </a:tr>
              <a:tr h="503653">
                <a:tc gridSpan="2">
                  <a:txBody>
                    <a:bodyPr/>
                    <a:lstStyle/>
                    <a:p>
                      <a:pPr marL="0" algn="l" defTabSz="914400" rtl="0" eaLnBrk="1" latinLnBrk="0" hangingPunct="1"/>
                      <a:r>
                        <a:rPr lang="pt-PT" sz="1800" b="0" i="0" kern="1200" noProof="0" dirty="0">
                          <a:solidFill>
                            <a:schemeClr val="lt1"/>
                          </a:solidFill>
                          <a:effectLst/>
                          <a:latin typeface="+mn-lt"/>
                          <a:ea typeface="+mn-ea"/>
                          <a:cs typeface="+mn-cs"/>
                        </a:rPr>
                        <a:t>Para o próximo sprint </a:t>
                      </a:r>
                    </a:p>
                  </a:txBody>
                  <a:tcPr anchor="ct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rgbClr val="D07C00"/>
                    </a:solidFill>
                  </a:tcPr>
                </a:tc>
                <a:tc hMerge="1">
                  <a:txBody>
                    <a:bodyPr/>
                    <a:lstStyle/>
                    <a:p>
                      <a:pPr marL="0" algn="l" defTabSz="914400" rtl="0" eaLnBrk="1" latinLnBrk="0" hangingPunct="1"/>
                      <a:endParaRPr lang="pt-PT" sz="1800" b="0" i="0" kern="1200" dirty="0">
                        <a:solidFill>
                          <a:schemeClr val="lt1"/>
                        </a:solidFill>
                        <a:effectLst/>
                        <a:latin typeface="+mn-lt"/>
                        <a:ea typeface="+mn-ea"/>
                        <a:cs typeface="+mn-cs"/>
                      </a:endParaRPr>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4236232719"/>
                  </a:ext>
                </a:extLst>
              </a:tr>
              <a:tr h="1840098">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2">
                              <a:lumMod val="10000"/>
                            </a:schemeClr>
                          </a:solidFill>
                          <a:latin typeface="+mn-lt"/>
                          <a:ea typeface="+mn-ea"/>
                          <a:cs typeface="+mn-cs"/>
                        </a:rPr>
                        <a:t>Completar</a:t>
                      </a:r>
                      <a:r>
                        <a:rPr lang="en-US" sz="1400" kern="1200" dirty="0">
                          <a:solidFill>
                            <a:schemeClr val="bg2">
                              <a:lumMod val="10000"/>
                            </a:schemeClr>
                          </a:solidFill>
                          <a:latin typeface="+mn-lt"/>
                          <a:ea typeface="+mn-ea"/>
                          <a:cs typeface="+mn-cs"/>
                        </a:rPr>
                        <a:t> o diagrama de </a:t>
                      </a:r>
                      <a:r>
                        <a:rPr lang="en-US" sz="1400" kern="1200" dirty="0" err="1">
                          <a:solidFill>
                            <a:schemeClr val="bg2">
                              <a:lumMod val="10000"/>
                            </a:schemeClr>
                          </a:solidFill>
                          <a:latin typeface="+mn-lt"/>
                          <a:ea typeface="+mn-ea"/>
                          <a:cs typeface="+mn-cs"/>
                        </a:rPr>
                        <a:t>colaboração</a:t>
                      </a:r>
                      <a:r>
                        <a:rPr lang="en-US" sz="1400" kern="1200" dirty="0">
                          <a:solidFill>
                            <a:schemeClr val="bg2">
                              <a:lumMod val="10000"/>
                            </a:schemeClr>
                          </a:solidFill>
                          <a:latin typeface="+mn-lt"/>
                          <a:ea typeface="+mn-ea"/>
                          <a:cs typeface="+mn-cs"/>
                        </a:rPr>
                        <a:t> e </a:t>
                      </a:r>
                      <a:r>
                        <a:rPr lang="en-US" sz="1400" kern="1200" dirty="0" err="1">
                          <a:solidFill>
                            <a:schemeClr val="bg2">
                              <a:lumMod val="10000"/>
                            </a:schemeClr>
                          </a:solidFill>
                          <a:latin typeface="+mn-lt"/>
                          <a:ea typeface="+mn-ea"/>
                          <a:cs typeface="+mn-cs"/>
                        </a:rPr>
                        <a:t>implementar</a:t>
                      </a:r>
                      <a:r>
                        <a:rPr lang="en-US" sz="1400" kern="1200" dirty="0">
                          <a:solidFill>
                            <a:schemeClr val="bg2">
                              <a:lumMod val="10000"/>
                            </a:schemeClr>
                          </a:solidFill>
                          <a:latin typeface="+mn-lt"/>
                          <a:ea typeface="+mn-ea"/>
                          <a:cs typeface="+mn-cs"/>
                        </a:rPr>
                        <a:t> os sub-</a:t>
                      </a:r>
                      <a:r>
                        <a:rPr lang="en-US" sz="1400" kern="1200" dirty="0" err="1">
                          <a:solidFill>
                            <a:schemeClr val="bg2">
                              <a:lumMod val="10000"/>
                            </a:schemeClr>
                          </a:solidFill>
                          <a:latin typeface="+mn-lt"/>
                          <a:ea typeface="+mn-ea"/>
                          <a:cs typeface="+mn-cs"/>
                        </a:rPr>
                        <a:t>processos</a:t>
                      </a:r>
                      <a:r>
                        <a:rPr lang="en-US" sz="1400" kern="1200" dirty="0">
                          <a:solidFill>
                            <a:schemeClr val="bg2">
                              <a:lumMod val="10000"/>
                            </a:schemeClr>
                          </a:solidFill>
                          <a:latin typeface="+mn-lt"/>
                          <a:ea typeface="+mn-ea"/>
                          <a:cs typeface="+mn-cs"/>
                        </a:rPr>
                        <a:t> a </a:t>
                      </a:r>
                      <a:r>
                        <a:rPr lang="en-US" sz="1400" kern="1200" dirty="0" err="1">
                          <a:solidFill>
                            <a:schemeClr val="bg2">
                              <a:lumMod val="10000"/>
                            </a:schemeClr>
                          </a:solidFill>
                          <a:latin typeface="+mn-lt"/>
                          <a:ea typeface="+mn-ea"/>
                          <a:cs typeface="+mn-cs"/>
                        </a:rPr>
                        <a:t>desenvolver</a:t>
                      </a:r>
                      <a:r>
                        <a:rPr lang="en-US" sz="1400" kern="1200" dirty="0">
                          <a:solidFill>
                            <a:schemeClr val="bg2">
                              <a:lumMod val="10000"/>
                            </a:schemeClr>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err="1">
                          <a:solidFill>
                            <a:schemeClr val="bg2">
                              <a:lumMod val="10000"/>
                            </a:schemeClr>
                          </a:solidFill>
                          <a:latin typeface="+mn-lt"/>
                          <a:ea typeface="+mn-ea"/>
                          <a:cs typeface="+mn-cs"/>
                        </a:rPr>
                        <a:t>Modelar</a:t>
                      </a:r>
                      <a:r>
                        <a:rPr lang="en-US" sz="1400" kern="1200" dirty="0">
                          <a:solidFill>
                            <a:schemeClr val="bg2">
                              <a:lumMod val="10000"/>
                            </a:schemeClr>
                          </a:solidFill>
                          <a:latin typeface="+mn-lt"/>
                          <a:ea typeface="+mn-ea"/>
                          <a:cs typeface="+mn-cs"/>
                        </a:rPr>
                        <a:t> os </a:t>
                      </a:r>
                      <a:r>
                        <a:rPr lang="en-US" sz="1400" kern="1200" dirty="0" err="1">
                          <a:solidFill>
                            <a:schemeClr val="bg2">
                              <a:lumMod val="10000"/>
                            </a:schemeClr>
                          </a:solidFill>
                          <a:latin typeface="+mn-lt"/>
                          <a:ea typeface="+mn-ea"/>
                          <a:cs typeface="+mn-cs"/>
                        </a:rPr>
                        <a:t>restantes</a:t>
                      </a:r>
                      <a:r>
                        <a:rPr lang="en-US" sz="1400" kern="1200" dirty="0">
                          <a:solidFill>
                            <a:schemeClr val="bg2">
                              <a:lumMod val="10000"/>
                            </a:schemeClr>
                          </a:solidFill>
                          <a:latin typeface="+mn-lt"/>
                          <a:ea typeface="+mn-ea"/>
                          <a:cs typeface="+mn-cs"/>
                        </a:rPr>
                        <a:t> </a:t>
                      </a:r>
                      <a:r>
                        <a:rPr lang="en-US" sz="1400" kern="1200" dirty="0" err="1">
                          <a:solidFill>
                            <a:schemeClr val="bg2">
                              <a:lumMod val="10000"/>
                            </a:schemeClr>
                          </a:solidFill>
                          <a:latin typeface="+mn-lt"/>
                          <a:ea typeface="+mn-ea"/>
                          <a:cs typeface="+mn-cs"/>
                        </a:rPr>
                        <a:t>processos</a:t>
                      </a:r>
                      <a:r>
                        <a:rPr lang="en-US" sz="1400" kern="1200" dirty="0">
                          <a:solidFill>
                            <a:schemeClr val="bg2">
                              <a:lumMod val="10000"/>
                            </a:schemeClr>
                          </a:solidFill>
                          <a:latin typeface="+mn-lt"/>
                          <a:ea typeface="+mn-ea"/>
                          <a:cs typeface="+mn-cs"/>
                        </a:rPr>
                        <a:t> de </a:t>
                      </a:r>
                      <a:r>
                        <a:rPr lang="en-US" sz="1400" kern="1200" dirty="0" err="1">
                          <a:solidFill>
                            <a:schemeClr val="bg2">
                              <a:lumMod val="10000"/>
                            </a:schemeClr>
                          </a:solidFill>
                          <a:latin typeface="+mn-lt"/>
                          <a:ea typeface="+mn-ea"/>
                          <a:cs typeface="+mn-cs"/>
                        </a:rPr>
                        <a:t>negócio</a:t>
                      </a:r>
                      <a:r>
                        <a:rPr lang="en-US" sz="1400" kern="1200" dirty="0">
                          <a:solidFill>
                            <a:schemeClr val="bg2">
                              <a:lumMod val="10000"/>
                            </a:schemeClr>
                          </a:solidFill>
                          <a:latin typeface="+mn-lt"/>
                          <a:ea typeface="+mn-ea"/>
                          <a:cs typeface="+mn-cs"/>
                        </a:rPr>
                        <a:t> </a:t>
                      </a:r>
                      <a:r>
                        <a:rPr lang="en-US" sz="1400" kern="1200" dirty="0" err="1">
                          <a:solidFill>
                            <a:schemeClr val="bg2">
                              <a:lumMod val="10000"/>
                            </a:schemeClr>
                          </a:solidFill>
                          <a:latin typeface="+mn-lt"/>
                          <a:ea typeface="+mn-ea"/>
                          <a:cs typeface="+mn-cs"/>
                        </a:rPr>
                        <a:t>em</a:t>
                      </a:r>
                      <a:r>
                        <a:rPr lang="en-US" sz="1400" kern="1200" dirty="0">
                          <a:solidFill>
                            <a:schemeClr val="bg2">
                              <a:lumMod val="10000"/>
                            </a:schemeClr>
                          </a:solidFill>
                          <a:latin typeface="+mn-lt"/>
                          <a:ea typeface="+mn-ea"/>
                          <a:cs typeface="+mn-cs"/>
                        </a:rPr>
                        <a:t> </a:t>
                      </a:r>
                      <a:r>
                        <a:rPr lang="en-US" sz="1400" kern="1200" dirty="0" err="1">
                          <a:solidFill>
                            <a:schemeClr val="bg2">
                              <a:lumMod val="10000"/>
                            </a:schemeClr>
                          </a:solidFill>
                          <a:latin typeface="+mn-lt"/>
                          <a:ea typeface="+mn-ea"/>
                          <a:cs typeface="+mn-cs"/>
                        </a:rPr>
                        <a:t>desenvolvimento</a:t>
                      </a:r>
                      <a:r>
                        <a:rPr lang="en-US" sz="1400" kern="1200" dirty="0">
                          <a:solidFill>
                            <a:schemeClr val="bg2">
                              <a:lumMod val="10000"/>
                            </a:schemeClr>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kern="1200" dirty="0">
                        <a:solidFill>
                          <a:schemeClr val="bg2">
                            <a:lumMod val="10000"/>
                          </a:schemeClr>
                        </a:solidFill>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kern="1200" dirty="0">
                        <a:solidFill>
                          <a:schemeClr val="bg2">
                            <a:lumMod val="10000"/>
                          </a:schemeClr>
                        </a:solidFill>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PT" sz="1400" kern="1200" dirty="0">
                        <a:solidFill>
                          <a:schemeClr val="bg2">
                            <a:lumMod val="10000"/>
                          </a:schemeClr>
                        </a:solidFill>
                        <a:highlight>
                          <a:srgbClr val="FFFF00"/>
                        </a:highlight>
                        <a:latin typeface="+mn-lt"/>
                        <a:ea typeface="+mn-ea"/>
                        <a:cs typeface="+mn-cs"/>
                      </a:endParaRPr>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tc hMerge="1">
                  <a:txBody>
                    <a:bodyPr/>
                    <a:lstStyle/>
                    <a:p>
                      <a:endParaRPr lang="pt-PT" dirty="0"/>
                    </a:p>
                  </a:txBody>
                  <a:tcPr>
                    <a:lnL w="12700" cap="flat" cmpd="sng" algn="ctr">
                      <a:solidFill>
                        <a:schemeClr val="accent6">
                          <a:lumMod val="75000"/>
                        </a:schemeClr>
                      </a:solidFill>
                      <a:prstDash val="solid"/>
                      <a:round/>
                      <a:headEnd type="none" w="med" len="med"/>
                      <a:tailEnd type="none" w="med" len="med"/>
                    </a:lnL>
                    <a:lnR w="12700" cap="flat" cmpd="sng" algn="ctr">
                      <a:solidFill>
                        <a:schemeClr val="accent6">
                          <a:lumMod val="75000"/>
                        </a:schemeClr>
                      </a:solidFill>
                      <a:prstDash val="solid"/>
                      <a:round/>
                      <a:headEnd type="none" w="med" len="med"/>
                      <a:tailEnd type="none" w="med" len="med"/>
                    </a:lnR>
                    <a:lnT w="12700" cap="flat" cmpd="sng" algn="ctr">
                      <a:solidFill>
                        <a:schemeClr val="accent6">
                          <a:lumMod val="75000"/>
                        </a:schemeClr>
                      </a:solidFill>
                      <a:prstDash val="solid"/>
                      <a:round/>
                      <a:headEnd type="none" w="med" len="med"/>
                      <a:tailEnd type="none" w="med" len="med"/>
                    </a:lnT>
                    <a:lnB w="12700" cap="flat" cmpd="sng" algn="ctr">
                      <a:solidFill>
                        <a:schemeClr val="accent6">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9703139"/>
                  </a:ext>
                </a:extLst>
              </a:tr>
            </a:tbl>
          </a:graphicData>
        </a:graphic>
      </p:graphicFrame>
    </p:spTree>
    <p:extLst>
      <p:ext uri="{BB962C8B-B14F-4D97-AF65-F5344CB8AC3E}">
        <p14:creationId xmlns:p14="http://schemas.microsoft.com/office/powerpoint/2010/main" val="1396855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3316" y="1368663"/>
            <a:ext cx="4651819" cy="2607290"/>
          </a:xfrm>
        </p:spPr>
        <p:txBody>
          <a:bodyPr/>
          <a:lstStyle/>
          <a:p>
            <a:r>
              <a:rPr lang="en-GB" sz="6000" dirty="0"/>
              <a:t>Conclusão</a:t>
            </a:r>
          </a:p>
        </p:txBody>
      </p:sp>
      <p:sp>
        <p:nvSpPr>
          <p:cNvPr id="3" name="Subtitle 2"/>
          <p:cNvSpPr>
            <a:spLocks noGrp="1"/>
          </p:cNvSpPr>
          <p:nvPr>
            <p:ph type="subTitle" idx="1"/>
          </p:nvPr>
        </p:nvSpPr>
        <p:spPr/>
        <p:txBody>
          <a:bodyPr/>
          <a:lstStyle/>
          <a:p>
            <a:r>
              <a:rPr lang="en-GB" dirty="0"/>
              <a:t>G02 - WWG</a:t>
            </a:r>
          </a:p>
        </p:txBody>
      </p:sp>
      <p:sp>
        <p:nvSpPr>
          <p:cNvPr id="4" name="Text Placeholder 3"/>
          <p:cNvSpPr>
            <a:spLocks noGrp="1"/>
          </p:cNvSpPr>
          <p:nvPr>
            <p:ph type="body" sz="quarter" idx="10"/>
          </p:nvPr>
        </p:nvSpPr>
        <p:spPr/>
        <p:txBody>
          <a:bodyPr/>
          <a:lstStyle/>
          <a:p>
            <a:r>
              <a:rPr lang="en-GB" dirty="0"/>
              <a:t>02/11/2021</a:t>
            </a:r>
          </a:p>
        </p:txBody>
      </p:sp>
      <p:pic>
        <p:nvPicPr>
          <p:cNvPr id="7" name="Picture 6" descr="Text&#10;&#10;Description automatically generated with medium confidence">
            <a:extLst>
              <a:ext uri="{FF2B5EF4-FFF2-40B4-BE49-F238E27FC236}">
                <a16:creationId xmlns:a16="http://schemas.microsoft.com/office/drawing/2014/main" id="{08B9D9AC-1380-45CF-BB7D-0E18C074CA07}"/>
              </a:ext>
            </a:extLst>
          </p:cNvPr>
          <p:cNvPicPr>
            <a:picLocks noChangeAspect="1"/>
          </p:cNvPicPr>
          <p:nvPr/>
        </p:nvPicPr>
        <p:blipFill>
          <a:blip r:embed="rId2"/>
          <a:stretch>
            <a:fillRect/>
          </a:stretch>
        </p:blipFill>
        <p:spPr>
          <a:xfrm>
            <a:off x="6619304" y="2810798"/>
            <a:ext cx="4651819" cy="1236404"/>
          </a:xfrm>
          <a:prstGeom prst="rect">
            <a:avLst/>
          </a:prstGeom>
        </p:spPr>
      </p:pic>
    </p:spTree>
    <p:extLst>
      <p:ext uri="{BB962C8B-B14F-4D97-AF65-F5344CB8AC3E}">
        <p14:creationId xmlns:p14="http://schemas.microsoft.com/office/powerpoint/2010/main" val="246904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7D73590-2D12-4613-8E53-668AFE1B9082}"/>
              </a:ext>
            </a:extLst>
          </p:cNvPr>
          <p:cNvSpPr/>
          <p:nvPr/>
        </p:nvSpPr>
        <p:spPr>
          <a:xfrm>
            <a:off x="2151847" y="1078207"/>
            <a:ext cx="8020831" cy="1443494"/>
          </a:xfrm>
          <a:prstGeom prst="roundRect">
            <a:avLst>
              <a:gd name="adj" fmla="val 75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E1A894-63E2-4D68-A847-5CE83C447DB5}"/>
              </a:ext>
            </a:extLst>
          </p:cNvPr>
          <p:cNvSpPr>
            <a:spLocks noGrp="1"/>
          </p:cNvSpPr>
          <p:nvPr>
            <p:ph type="ctrTitle"/>
          </p:nvPr>
        </p:nvSpPr>
        <p:spPr/>
        <p:txBody>
          <a:bodyPr/>
          <a:lstStyle/>
          <a:p>
            <a:r>
              <a:rPr lang="pt-PT" dirty="0"/>
              <a:t>Equipa de projecto</a:t>
            </a:r>
            <a:endParaRPr lang="en-US" dirty="0"/>
          </a:p>
        </p:txBody>
      </p:sp>
      <p:sp>
        <p:nvSpPr>
          <p:cNvPr id="5" name="Slide Number Placeholder 4">
            <a:extLst>
              <a:ext uri="{FF2B5EF4-FFF2-40B4-BE49-F238E27FC236}">
                <a16:creationId xmlns:a16="http://schemas.microsoft.com/office/drawing/2014/main" id="{EA327377-8531-47DB-84C6-0A933A90D02C}"/>
              </a:ext>
            </a:extLst>
          </p:cNvPr>
          <p:cNvSpPr>
            <a:spLocks noGrp="1"/>
          </p:cNvSpPr>
          <p:nvPr>
            <p:ph type="sldNum" sz="quarter" idx="12"/>
          </p:nvPr>
        </p:nvSpPr>
        <p:spPr/>
        <p:txBody>
          <a:bodyPr/>
          <a:lstStyle/>
          <a:p>
            <a:fld id="{E29469E3-F7C2-0343-AD03-CE704401D5F1}" type="slidenum">
              <a:rPr lang="en-US" smtClean="0"/>
              <a:pPr/>
              <a:t>2</a:t>
            </a:fld>
            <a:endParaRPr lang="en-US" dirty="0"/>
          </a:p>
        </p:txBody>
      </p:sp>
      <p:pic>
        <p:nvPicPr>
          <p:cNvPr id="14" name="Picture 13" descr="A picture containing person, wall, indoor, person&#10;&#10;Description automatically generated">
            <a:extLst>
              <a:ext uri="{FF2B5EF4-FFF2-40B4-BE49-F238E27FC236}">
                <a16:creationId xmlns:a16="http://schemas.microsoft.com/office/drawing/2014/main" id="{D1074481-69F3-45EE-A28A-DB968594D561}"/>
              </a:ext>
            </a:extLst>
          </p:cNvPr>
          <p:cNvPicPr>
            <a:picLocks noChangeAspect="1"/>
          </p:cNvPicPr>
          <p:nvPr/>
        </p:nvPicPr>
        <p:blipFill>
          <a:blip r:embed="rId3"/>
          <a:stretch>
            <a:fillRect/>
          </a:stretch>
        </p:blipFill>
        <p:spPr>
          <a:xfrm>
            <a:off x="2151846" y="1094281"/>
            <a:ext cx="1221546" cy="1411345"/>
          </a:xfrm>
          <a:prstGeom prst="roundRect">
            <a:avLst>
              <a:gd name="adj" fmla="val 10646"/>
            </a:avLst>
          </a:prstGeom>
          <a:ln w="28575">
            <a:solidFill>
              <a:schemeClr val="accent1"/>
            </a:solidFill>
          </a:ln>
          <a:effectLst/>
          <a:scene3d>
            <a:camera prst="orthographicFront"/>
            <a:lightRig rig="contrasting" dir="t">
              <a:rot lat="0" lon="0" rev="4200000"/>
            </a:lightRig>
          </a:scene3d>
          <a:sp3d prstMaterial="plastic">
            <a:contourClr>
              <a:srgbClr val="969696"/>
            </a:contourClr>
          </a:sp3d>
        </p:spPr>
      </p:pic>
      <p:pic>
        <p:nvPicPr>
          <p:cNvPr id="7" name="Picture 6" descr="A picture containing person, clothing&#10;&#10;Description automatically generated">
            <a:extLst>
              <a:ext uri="{FF2B5EF4-FFF2-40B4-BE49-F238E27FC236}">
                <a16:creationId xmlns:a16="http://schemas.microsoft.com/office/drawing/2014/main" id="{B96B518E-2556-4AD8-92DF-60264117535A}"/>
              </a:ext>
            </a:extLst>
          </p:cNvPr>
          <p:cNvPicPr>
            <a:picLocks noChangeAspect="1"/>
          </p:cNvPicPr>
          <p:nvPr/>
        </p:nvPicPr>
        <p:blipFill>
          <a:blip r:embed="rId4"/>
          <a:stretch>
            <a:fillRect/>
          </a:stretch>
        </p:blipFill>
        <p:spPr>
          <a:xfrm>
            <a:off x="2168378" y="2740272"/>
            <a:ext cx="1220978" cy="1583882"/>
          </a:xfrm>
          <a:prstGeom prst="roundRect">
            <a:avLst>
              <a:gd name="adj" fmla="val 11950"/>
            </a:avLst>
          </a:prstGeom>
          <a:solidFill>
            <a:srgbClr val="FFFFFF">
              <a:shade val="85000"/>
            </a:srgbClr>
          </a:solidFill>
          <a:ln w="28575">
            <a:solidFill>
              <a:schemeClr val="accent1"/>
            </a:solidFill>
          </a:ln>
          <a:effectLst/>
        </p:spPr>
      </p:pic>
      <p:pic>
        <p:nvPicPr>
          <p:cNvPr id="11" name="Picture 10" descr="A person smiling for the camera&#10;&#10;Description automatically generated with medium confidence">
            <a:extLst>
              <a:ext uri="{FF2B5EF4-FFF2-40B4-BE49-F238E27FC236}">
                <a16:creationId xmlns:a16="http://schemas.microsoft.com/office/drawing/2014/main" id="{EAD65B12-20FA-491A-AE57-4B8FB60B0FD6}"/>
              </a:ext>
            </a:extLst>
          </p:cNvPr>
          <p:cNvPicPr>
            <a:picLocks noChangeAspect="1"/>
          </p:cNvPicPr>
          <p:nvPr/>
        </p:nvPicPr>
        <p:blipFill>
          <a:blip r:embed="rId5"/>
          <a:stretch>
            <a:fillRect/>
          </a:stretch>
        </p:blipFill>
        <p:spPr>
          <a:xfrm>
            <a:off x="2168378" y="4567801"/>
            <a:ext cx="1187912" cy="1583882"/>
          </a:xfrm>
          <a:prstGeom prst="roundRect">
            <a:avLst>
              <a:gd name="adj" fmla="val 8945"/>
            </a:avLst>
          </a:prstGeom>
          <a:ln w="28575">
            <a:solidFill>
              <a:schemeClr val="accent1"/>
            </a:solidFill>
          </a:ln>
          <a:effectLst/>
          <a:scene3d>
            <a:camera prst="orthographicFront"/>
            <a:lightRig rig="contrasting" dir="t">
              <a:rot lat="0" lon="0" rev="4200000"/>
            </a:lightRig>
          </a:scene3d>
          <a:sp3d prstMaterial="plastic">
            <a:contourClr>
              <a:srgbClr val="969696"/>
            </a:contourClr>
          </a:sp3d>
        </p:spPr>
      </p:pic>
      <p:sp>
        <p:nvSpPr>
          <p:cNvPr id="13" name="TextBox 12">
            <a:extLst>
              <a:ext uri="{FF2B5EF4-FFF2-40B4-BE49-F238E27FC236}">
                <a16:creationId xmlns:a16="http://schemas.microsoft.com/office/drawing/2014/main" id="{FA913910-0239-4372-9F97-AEC851C48C4F}"/>
              </a:ext>
            </a:extLst>
          </p:cNvPr>
          <p:cNvSpPr txBox="1"/>
          <p:nvPr/>
        </p:nvSpPr>
        <p:spPr>
          <a:xfrm>
            <a:off x="3642175" y="4796057"/>
            <a:ext cx="5418307" cy="1077218"/>
          </a:xfrm>
          <a:prstGeom prst="rect">
            <a:avLst/>
          </a:prstGeom>
          <a:noFill/>
        </p:spPr>
        <p:txBody>
          <a:bodyPr wrap="square" rtlCol="0">
            <a:spAutoFit/>
          </a:bodyPr>
          <a:lstStyle/>
          <a:p>
            <a:pPr algn="just"/>
            <a:r>
              <a:rPr lang="pt-PT" sz="1600" dirty="0"/>
              <a:t>Nome: </a:t>
            </a:r>
            <a:r>
              <a:rPr lang="pt-PT" sz="1600" dirty="0">
                <a:solidFill>
                  <a:schemeClr val="bg2">
                    <a:lumMod val="10000"/>
                  </a:schemeClr>
                </a:solidFill>
              </a:rPr>
              <a:t>Tomás Caetano Gomes</a:t>
            </a:r>
            <a:endParaRPr lang="pt-PT" sz="1600" dirty="0"/>
          </a:p>
          <a:p>
            <a:pPr algn="just"/>
            <a:r>
              <a:rPr lang="pt-PT" sz="1600" dirty="0"/>
              <a:t>Contacto: </a:t>
            </a:r>
            <a:r>
              <a:rPr lang="pt-PT" sz="1600" dirty="0">
                <a:solidFill>
                  <a:schemeClr val="bg2">
                    <a:lumMod val="10000"/>
                  </a:schemeClr>
                </a:solidFill>
                <a:hlinkClick r:id="rId6"/>
              </a:rPr>
              <a:t>20201004@iade.pt</a:t>
            </a:r>
            <a:r>
              <a:rPr lang="pt-PT" sz="1600" dirty="0">
                <a:solidFill>
                  <a:schemeClr val="bg2">
                    <a:lumMod val="10000"/>
                  </a:schemeClr>
                </a:solidFill>
              </a:rPr>
              <a:t>  </a:t>
            </a:r>
            <a:endParaRPr lang="pt-PT" sz="1600" dirty="0"/>
          </a:p>
          <a:p>
            <a:pPr algn="just"/>
            <a:r>
              <a:rPr lang="pt-PT" sz="1600" dirty="0"/>
              <a:t>Hard Skills: </a:t>
            </a:r>
            <a:r>
              <a:rPr lang="pt-PT" sz="1600" dirty="0">
                <a:solidFill>
                  <a:schemeClr val="bg2">
                    <a:lumMod val="10000"/>
                  </a:schemeClr>
                </a:solidFill>
              </a:rPr>
              <a:t>Curso de ciências sócio económicas 12º ano</a:t>
            </a:r>
            <a:endParaRPr lang="pt-PT" sz="1600" dirty="0"/>
          </a:p>
          <a:p>
            <a:pPr algn="just"/>
            <a:r>
              <a:rPr lang="pt-PT" sz="1600" dirty="0"/>
              <a:t>Soft Skills: </a:t>
            </a:r>
            <a:r>
              <a:rPr lang="pt-BR" sz="1600" dirty="0">
                <a:solidFill>
                  <a:schemeClr val="bg2">
                    <a:lumMod val="10000"/>
                  </a:schemeClr>
                </a:solidFill>
              </a:rPr>
              <a:t>Criatividade, flexibilidade e organização</a:t>
            </a:r>
            <a:endParaRPr lang="en-US" sz="1600" dirty="0"/>
          </a:p>
        </p:txBody>
      </p:sp>
      <p:sp>
        <p:nvSpPr>
          <p:cNvPr id="16" name="TextBox 15">
            <a:extLst>
              <a:ext uri="{FF2B5EF4-FFF2-40B4-BE49-F238E27FC236}">
                <a16:creationId xmlns:a16="http://schemas.microsoft.com/office/drawing/2014/main" id="{519E7C21-CD2F-4E76-881F-68292240339B}"/>
              </a:ext>
            </a:extLst>
          </p:cNvPr>
          <p:cNvSpPr txBox="1"/>
          <p:nvPr/>
        </p:nvSpPr>
        <p:spPr>
          <a:xfrm>
            <a:off x="3642175" y="2969949"/>
            <a:ext cx="6530503" cy="1077218"/>
          </a:xfrm>
          <a:prstGeom prst="rect">
            <a:avLst/>
          </a:prstGeom>
          <a:noFill/>
        </p:spPr>
        <p:txBody>
          <a:bodyPr wrap="square" rtlCol="0">
            <a:spAutoFit/>
          </a:bodyPr>
          <a:lstStyle/>
          <a:p>
            <a:pPr algn="just"/>
            <a:r>
              <a:rPr lang="pt-PT" sz="1600" dirty="0"/>
              <a:t>Nome: </a:t>
            </a:r>
            <a:r>
              <a:rPr lang="pt-PT" sz="1600" dirty="0">
                <a:solidFill>
                  <a:schemeClr val="bg2">
                    <a:lumMod val="10000"/>
                  </a:schemeClr>
                </a:solidFill>
              </a:rPr>
              <a:t>Miguel Oliveira de Freitas Lourenço Martins</a:t>
            </a:r>
            <a:r>
              <a:rPr lang="pt-PT" sz="1600" dirty="0"/>
              <a:t> </a:t>
            </a:r>
          </a:p>
          <a:p>
            <a:pPr algn="just"/>
            <a:r>
              <a:rPr lang="pt-PT" sz="1600" dirty="0"/>
              <a:t>Contacto: </a:t>
            </a:r>
            <a:r>
              <a:rPr lang="pt-PT" sz="1600" dirty="0">
                <a:solidFill>
                  <a:schemeClr val="bg2">
                    <a:lumMod val="10000"/>
                  </a:schemeClr>
                </a:solidFill>
                <a:hlinkClick r:id="rId7"/>
              </a:rPr>
              <a:t>20200245@iade.pt</a:t>
            </a:r>
            <a:r>
              <a:rPr lang="pt-PT" sz="1600" dirty="0">
                <a:solidFill>
                  <a:schemeClr val="bg2">
                    <a:lumMod val="10000"/>
                  </a:schemeClr>
                </a:solidFill>
              </a:rPr>
              <a:t> </a:t>
            </a:r>
          </a:p>
          <a:p>
            <a:pPr algn="just"/>
            <a:r>
              <a:rPr lang="pt-PT" sz="1600" dirty="0"/>
              <a:t>Hard Skills: </a:t>
            </a:r>
            <a:r>
              <a:rPr lang="pt-PT" sz="1600" dirty="0">
                <a:solidFill>
                  <a:schemeClr val="accent5">
                    <a:lumMod val="50000"/>
                  </a:schemeClr>
                </a:solidFill>
              </a:rPr>
              <a:t>Curso de </a:t>
            </a:r>
            <a:r>
              <a:rPr lang="pt-BR" sz="1600" dirty="0">
                <a:solidFill>
                  <a:schemeClr val="accent5">
                    <a:lumMod val="50000"/>
                  </a:schemeClr>
                </a:solidFill>
              </a:rPr>
              <a:t>programador e técnico de hardware</a:t>
            </a:r>
            <a:endParaRPr lang="pt-BR" sz="1600" dirty="0">
              <a:solidFill>
                <a:schemeClr val="bg2">
                  <a:lumMod val="10000"/>
                </a:schemeClr>
              </a:solidFill>
            </a:endParaRPr>
          </a:p>
          <a:p>
            <a:pPr algn="just"/>
            <a:r>
              <a:rPr lang="pt-PT" sz="1600" dirty="0"/>
              <a:t>Soft Skills: </a:t>
            </a:r>
            <a:r>
              <a:rPr lang="pt-BR" sz="1600" dirty="0">
                <a:solidFill>
                  <a:schemeClr val="accent5">
                    <a:lumMod val="50000"/>
                  </a:schemeClr>
                </a:solidFill>
              </a:rPr>
              <a:t>Responsável, pontual e boa capacidade de comunicação</a:t>
            </a:r>
            <a:endParaRPr lang="en-US" sz="1600" dirty="0"/>
          </a:p>
        </p:txBody>
      </p:sp>
      <p:sp>
        <p:nvSpPr>
          <p:cNvPr id="17" name="TextBox 16">
            <a:extLst>
              <a:ext uri="{FF2B5EF4-FFF2-40B4-BE49-F238E27FC236}">
                <a16:creationId xmlns:a16="http://schemas.microsoft.com/office/drawing/2014/main" id="{8D1C1634-9AC8-4F1C-80FB-315DE628D9E5}"/>
              </a:ext>
            </a:extLst>
          </p:cNvPr>
          <p:cNvSpPr txBox="1"/>
          <p:nvPr/>
        </p:nvSpPr>
        <p:spPr>
          <a:xfrm>
            <a:off x="3642175" y="1241561"/>
            <a:ext cx="6058102" cy="1077218"/>
          </a:xfrm>
          <a:prstGeom prst="rect">
            <a:avLst/>
          </a:prstGeom>
          <a:noFill/>
        </p:spPr>
        <p:txBody>
          <a:bodyPr wrap="square" rtlCol="0">
            <a:spAutoFit/>
          </a:bodyPr>
          <a:lstStyle/>
          <a:p>
            <a:pPr algn="just"/>
            <a:r>
              <a:rPr lang="pt-PT" sz="1600" dirty="0"/>
              <a:t>Nome: </a:t>
            </a:r>
            <a:r>
              <a:rPr lang="pt-PT" sz="1600" dirty="0">
                <a:solidFill>
                  <a:schemeClr val="bg2">
                    <a:lumMod val="10000"/>
                  </a:schemeClr>
                </a:solidFill>
              </a:rPr>
              <a:t>Diogo Filipe Alves Santos</a:t>
            </a:r>
            <a:endParaRPr lang="pt-PT" sz="1600" dirty="0"/>
          </a:p>
          <a:p>
            <a:pPr algn="just"/>
            <a:r>
              <a:rPr lang="pt-PT" sz="1600" dirty="0"/>
              <a:t>Contacto: </a:t>
            </a:r>
            <a:r>
              <a:rPr lang="pt-PT" sz="1600" dirty="0">
                <a:solidFill>
                  <a:schemeClr val="bg2">
                    <a:lumMod val="10000"/>
                  </a:schemeClr>
                </a:solidFill>
                <a:hlinkClick r:id="rId8"/>
              </a:rPr>
              <a:t>20200643@iade.pt</a:t>
            </a:r>
            <a:r>
              <a:rPr lang="pt-PT" sz="1600" dirty="0">
                <a:solidFill>
                  <a:schemeClr val="bg2">
                    <a:lumMod val="10000"/>
                  </a:schemeClr>
                </a:solidFill>
              </a:rPr>
              <a:t>  </a:t>
            </a:r>
            <a:endParaRPr lang="pt-PT" sz="1600" dirty="0"/>
          </a:p>
          <a:p>
            <a:pPr algn="just"/>
            <a:r>
              <a:rPr lang="pt-PT" sz="1600" dirty="0"/>
              <a:t>Hard Skills: </a:t>
            </a:r>
            <a:r>
              <a:rPr lang="pt-PT" sz="1600" dirty="0">
                <a:solidFill>
                  <a:schemeClr val="bg2">
                    <a:lumMod val="10000"/>
                  </a:schemeClr>
                </a:solidFill>
              </a:rPr>
              <a:t>Curso de ciências e tecnologias 12º ano</a:t>
            </a:r>
            <a:endParaRPr lang="pt-PT" sz="1600" dirty="0"/>
          </a:p>
          <a:p>
            <a:pPr algn="just"/>
            <a:r>
              <a:rPr lang="pt-PT" sz="1600" dirty="0"/>
              <a:t>Soft Skills: </a:t>
            </a:r>
            <a:r>
              <a:rPr lang="pt-PT" sz="1600" dirty="0">
                <a:solidFill>
                  <a:schemeClr val="bg2">
                    <a:lumMod val="10000"/>
                  </a:schemeClr>
                </a:solidFill>
              </a:rPr>
              <a:t>Organizado, metódico e boa capacidade de pesquisa</a:t>
            </a:r>
            <a:endParaRPr lang="en-US" sz="1600" dirty="0">
              <a:solidFill>
                <a:schemeClr val="bg2">
                  <a:lumMod val="10000"/>
                </a:schemeClr>
              </a:solidFill>
            </a:endParaRPr>
          </a:p>
        </p:txBody>
      </p:sp>
      <p:sp>
        <p:nvSpPr>
          <p:cNvPr id="15" name="Rectangle: Rounded Corners 14">
            <a:extLst>
              <a:ext uri="{FF2B5EF4-FFF2-40B4-BE49-F238E27FC236}">
                <a16:creationId xmlns:a16="http://schemas.microsoft.com/office/drawing/2014/main" id="{7CFD5C65-A14B-47BF-B20D-707677ACF919}"/>
              </a:ext>
            </a:extLst>
          </p:cNvPr>
          <p:cNvSpPr/>
          <p:nvPr/>
        </p:nvSpPr>
        <p:spPr>
          <a:xfrm>
            <a:off x="2151846" y="2716617"/>
            <a:ext cx="8020831" cy="1631192"/>
          </a:xfrm>
          <a:prstGeom prst="roundRect">
            <a:avLst>
              <a:gd name="adj" fmla="val 75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A4615449-3373-4C86-A19D-233DC07907A8}"/>
              </a:ext>
            </a:extLst>
          </p:cNvPr>
          <p:cNvSpPr/>
          <p:nvPr/>
        </p:nvSpPr>
        <p:spPr>
          <a:xfrm>
            <a:off x="2151845" y="4542725"/>
            <a:ext cx="8054467" cy="1631192"/>
          </a:xfrm>
          <a:prstGeom prst="roundRect">
            <a:avLst>
              <a:gd name="adj" fmla="val 7559"/>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099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568B14F-4988-4C6F-B368-B033AC1F448D}"/>
              </a:ext>
            </a:extLst>
          </p:cNvPr>
          <p:cNvSpPr>
            <a:spLocks noGrp="1"/>
          </p:cNvSpPr>
          <p:nvPr>
            <p:ph type="subTitle" idx="1"/>
          </p:nvPr>
        </p:nvSpPr>
        <p:spPr/>
        <p:txBody>
          <a:bodyPr/>
          <a:lstStyle/>
          <a:p>
            <a:r>
              <a:rPr lang="pt-PT" dirty="0"/>
              <a:t>Cascais Ambiente</a:t>
            </a:r>
            <a:endParaRPr lang="en-US" dirty="0"/>
          </a:p>
        </p:txBody>
      </p:sp>
      <p:sp>
        <p:nvSpPr>
          <p:cNvPr id="4" name="Text Placeholder 3">
            <a:extLst>
              <a:ext uri="{FF2B5EF4-FFF2-40B4-BE49-F238E27FC236}">
                <a16:creationId xmlns:a16="http://schemas.microsoft.com/office/drawing/2014/main" id="{EB1F985D-5040-4D4F-9E32-3E406C810D1A}"/>
              </a:ext>
            </a:extLst>
          </p:cNvPr>
          <p:cNvSpPr>
            <a:spLocks noGrp="1"/>
          </p:cNvSpPr>
          <p:nvPr>
            <p:ph type="body" sz="quarter" idx="10"/>
          </p:nvPr>
        </p:nvSpPr>
        <p:spPr>
          <a:xfrm>
            <a:off x="615340" y="1240270"/>
            <a:ext cx="10961319" cy="5578413"/>
          </a:xfrm>
        </p:spPr>
        <p:txBody>
          <a:bodyPr/>
          <a:lstStyle/>
          <a:p>
            <a:pPr marL="0" indent="0">
              <a:spcBef>
                <a:spcPts val="600"/>
              </a:spcBef>
              <a:buNone/>
            </a:pPr>
            <a:r>
              <a:rPr lang="pt-PT" sz="1400" dirty="0">
                <a:solidFill>
                  <a:schemeClr val="bg2">
                    <a:lumMod val="10000"/>
                  </a:schemeClr>
                </a:solidFill>
              </a:rPr>
              <a:t>A entidade promotora Cascais Ambiente </a:t>
            </a:r>
            <a:r>
              <a:rPr lang="pt-BR" sz="1400" dirty="0">
                <a:solidFill>
                  <a:schemeClr val="bg2">
                    <a:lumMod val="10000"/>
                  </a:schemeClr>
                </a:solidFill>
              </a:rPr>
              <a:t>é a marca dos serviços prestados pela EMAC - Empresa Municipal de Ambiente de Cascais, E.M., S.A., cujo capital social é detido na sua totalidade pelo Município de Cascais. Para além dos serviços de limpeza urbana e recolha de resíduos com que iniciou a sua atividade, a Cascais Ambiente é também responsável pela gestão de espaços públicos verdes urbanos, de jogo e recreio do concelho. Possui um gabinete de educação e sensibilização ambiental (GESA) que foi constituído em 2012, com o objetivo de centralizar os diversos programas de sensibilização ambiental existentes no universo municipal, tal como é o projeto que pretendemos implementar com a parceria desta entidade.</a:t>
            </a:r>
          </a:p>
          <a:p>
            <a:pPr marL="0" indent="0">
              <a:spcBef>
                <a:spcPts val="600"/>
              </a:spcBef>
              <a:buNone/>
            </a:pPr>
            <a:endParaRPr lang="pt-PT" sz="1400" dirty="0">
              <a:solidFill>
                <a:schemeClr val="bg2">
                  <a:lumMod val="10000"/>
                </a:schemeClr>
              </a:solidFill>
            </a:endParaRPr>
          </a:p>
          <a:p>
            <a:pPr marL="0" indent="0">
              <a:spcBef>
                <a:spcPts val="600"/>
              </a:spcBef>
              <a:buNone/>
            </a:pPr>
            <a:r>
              <a:rPr lang="pt-PT" sz="1400" dirty="0">
                <a:solidFill>
                  <a:schemeClr val="bg2">
                    <a:lumMod val="10000"/>
                  </a:schemeClr>
                </a:solidFill>
              </a:rPr>
              <a:t>Objetivos do projecto:</a:t>
            </a:r>
          </a:p>
          <a:p>
            <a:pPr>
              <a:spcBef>
                <a:spcPts val="600"/>
              </a:spcBef>
            </a:pPr>
            <a:r>
              <a:rPr lang="pt-PT" sz="1400" dirty="0">
                <a:solidFill>
                  <a:schemeClr val="bg2">
                    <a:lumMod val="10000"/>
                  </a:schemeClr>
                </a:solidFill>
              </a:rPr>
              <a:t>Adesão dos cidadãos do concelho à iniciativa proposta</a:t>
            </a:r>
          </a:p>
          <a:p>
            <a:pPr>
              <a:spcBef>
                <a:spcPts val="600"/>
              </a:spcBef>
            </a:pPr>
            <a:r>
              <a:rPr lang="pt-PT" sz="1400" dirty="0">
                <a:solidFill>
                  <a:schemeClr val="bg2">
                    <a:lumMod val="10000"/>
                  </a:schemeClr>
                </a:solidFill>
              </a:rPr>
              <a:t>Recolha superior a 300 kg de lixo recolhido mensalmente</a:t>
            </a:r>
          </a:p>
          <a:p>
            <a:pPr>
              <a:spcBef>
                <a:spcPts val="600"/>
              </a:spcBef>
            </a:pPr>
            <a:r>
              <a:rPr lang="pt-PT" sz="1400" dirty="0">
                <a:solidFill>
                  <a:schemeClr val="bg2">
                    <a:lumMod val="10000"/>
                  </a:schemeClr>
                </a:solidFill>
              </a:rPr>
              <a:t>Realização de 1 caminhada de recolha de lixo semanal com um número de inscritos superior a 15</a:t>
            </a:r>
          </a:p>
          <a:p>
            <a:pPr>
              <a:spcBef>
                <a:spcPts val="600"/>
              </a:spcBef>
            </a:pPr>
            <a:r>
              <a:rPr lang="pt-PT" sz="1400" dirty="0">
                <a:solidFill>
                  <a:schemeClr val="bg2">
                    <a:lumMod val="10000"/>
                  </a:schemeClr>
                </a:solidFill>
              </a:rPr>
              <a:t>Atribuição de 25 pontos por evento inscrito realizado que permite ao utilizador acumular pontos até poder trocar por um produto do valor comum a todos que é 100 pontos</a:t>
            </a:r>
          </a:p>
          <a:p>
            <a:pPr>
              <a:spcBef>
                <a:spcPts val="600"/>
              </a:spcBef>
            </a:pPr>
            <a:r>
              <a:rPr lang="pt-BR" sz="1400" dirty="0">
                <a:solidFill>
                  <a:schemeClr val="bg2">
                    <a:lumMod val="10000"/>
                  </a:schemeClr>
                </a:solidFill>
              </a:rPr>
              <a:t>Incentivar o utilizador a convidar amigos para a aplicação através da atribuição de pontos ( 10 ponto por cada novo utilizador registado)</a:t>
            </a:r>
          </a:p>
          <a:p>
            <a:pPr>
              <a:spcBef>
                <a:spcPts val="600"/>
              </a:spcBef>
            </a:pPr>
            <a:r>
              <a:rPr lang="pt-BR" sz="1400" dirty="0">
                <a:solidFill>
                  <a:schemeClr val="bg2">
                    <a:lumMod val="10000"/>
                  </a:schemeClr>
                </a:solidFill>
              </a:rPr>
              <a:t>Diminuir a necessidade da utilização de veículos especializados à recolha de lixo no munícipio reduzindo por sua vez a emissão de gases nocivos para o ambiente.</a:t>
            </a:r>
          </a:p>
          <a:p>
            <a:pPr>
              <a:spcBef>
                <a:spcPts val="600"/>
              </a:spcBef>
            </a:pPr>
            <a:endParaRPr lang="pt-PT" sz="1400" dirty="0">
              <a:solidFill>
                <a:schemeClr val="bg2">
                  <a:lumMod val="10000"/>
                </a:schemeClr>
              </a:solidFill>
            </a:endParaRPr>
          </a:p>
          <a:p>
            <a:pPr marL="0" indent="0">
              <a:spcBef>
                <a:spcPts val="600"/>
              </a:spcBef>
              <a:buNone/>
            </a:pPr>
            <a:r>
              <a:rPr lang="pt-PT" sz="1400" dirty="0">
                <a:solidFill>
                  <a:schemeClr val="bg2">
                    <a:lumMod val="10000"/>
                  </a:schemeClr>
                </a:solidFill>
              </a:rPr>
              <a:t>O projeto We Walk Green incide sobre o setor terciário da economia nacional.</a:t>
            </a:r>
          </a:p>
          <a:p>
            <a:pPr marL="0" indent="0">
              <a:spcBef>
                <a:spcPts val="600"/>
              </a:spcBef>
              <a:buNone/>
            </a:pPr>
            <a:endParaRPr lang="pt-PT" sz="1400" dirty="0">
              <a:solidFill>
                <a:schemeClr val="bg2">
                  <a:lumMod val="10000"/>
                </a:schemeClr>
              </a:solidFill>
            </a:endParaRPr>
          </a:p>
          <a:p>
            <a:pPr marL="0" indent="0">
              <a:spcBef>
                <a:spcPts val="600"/>
              </a:spcBef>
              <a:buNone/>
            </a:pPr>
            <a:r>
              <a:rPr lang="pt-PT" sz="1400" dirty="0">
                <a:solidFill>
                  <a:schemeClr val="bg2">
                    <a:lumMod val="10000"/>
                  </a:schemeClr>
                </a:solidFill>
              </a:rPr>
              <a:t>Palavras Chave: capital social, limpeza urbana, recolha de resíduos, gestão de espaços públicos, setor terciário, economia nacional</a:t>
            </a:r>
          </a:p>
          <a:p>
            <a:pPr marL="0" indent="0">
              <a:spcBef>
                <a:spcPts val="600"/>
              </a:spcBef>
              <a:buNone/>
            </a:pPr>
            <a:endParaRPr lang="pt-PT" sz="1400" dirty="0">
              <a:solidFill>
                <a:schemeClr val="bg2">
                  <a:lumMod val="10000"/>
                </a:schemeClr>
              </a:solidFill>
            </a:endParaRPr>
          </a:p>
          <a:p>
            <a:pPr marL="0" indent="0">
              <a:spcBef>
                <a:spcPts val="600"/>
              </a:spcBef>
              <a:buNone/>
            </a:pPr>
            <a:r>
              <a:rPr lang="pt-PT" sz="1400" dirty="0">
                <a:solidFill>
                  <a:schemeClr val="bg2">
                    <a:lumMod val="10000"/>
                  </a:schemeClr>
                </a:solidFill>
              </a:rPr>
              <a:t>Link para website: </a:t>
            </a:r>
            <a:r>
              <a:rPr lang="pt-PT" sz="1400" dirty="0">
                <a:solidFill>
                  <a:schemeClr val="bg2">
                    <a:lumMod val="10000"/>
                  </a:schemeClr>
                </a:solidFill>
                <a:hlinkClick r:id="rId2"/>
              </a:rPr>
              <a:t>https://ambiente.cascais.pt/pt/residuos-urbanos-sustentaveis</a:t>
            </a:r>
            <a:endParaRPr lang="pt-PT" sz="1400" dirty="0">
              <a:solidFill>
                <a:schemeClr val="bg2">
                  <a:lumMod val="10000"/>
                </a:schemeClr>
              </a:solidFill>
            </a:endParaRPr>
          </a:p>
          <a:p>
            <a:pPr>
              <a:spcBef>
                <a:spcPts val="600"/>
              </a:spcBef>
            </a:pPr>
            <a:endParaRPr lang="en-US" sz="1400" dirty="0">
              <a:solidFill>
                <a:schemeClr val="bg2">
                  <a:lumMod val="10000"/>
                </a:schemeClr>
              </a:solidFill>
            </a:endParaRPr>
          </a:p>
        </p:txBody>
      </p:sp>
      <p:sp>
        <p:nvSpPr>
          <p:cNvPr id="5" name="Slide Number Placeholder 4">
            <a:extLst>
              <a:ext uri="{FF2B5EF4-FFF2-40B4-BE49-F238E27FC236}">
                <a16:creationId xmlns:a16="http://schemas.microsoft.com/office/drawing/2014/main" id="{B20A29A1-58F6-4F46-83D6-090F152C57EB}"/>
              </a:ext>
            </a:extLst>
          </p:cNvPr>
          <p:cNvSpPr>
            <a:spLocks noGrp="1"/>
          </p:cNvSpPr>
          <p:nvPr>
            <p:ph type="sldNum" sz="quarter" idx="12"/>
          </p:nvPr>
        </p:nvSpPr>
        <p:spPr/>
        <p:txBody>
          <a:bodyPr/>
          <a:lstStyle/>
          <a:p>
            <a:fld id="{E29469E3-F7C2-0343-AD03-CE704401D5F1}" type="slidenum">
              <a:rPr lang="en-US" smtClean="0"/>
              <a:pPr/>
              <a:t>3</a:t>
            </a:fld>
            <a:endParaRPr lang="en-US" dirty="0"/>
          </a:p>
        </p:txBody>
      </p:sp>
      <p:sp>
        <p:nvSpPr>
          <p:cNvPr id="6" name="Title 1">
            <a:extLst>
              <a:ext uri="{FF2B5EF4-FFF2-40B4-BE49-F238E27FC236}">
                <a16:creationId xmlns:a16="http://schemas.microsoft.com/office/drawing/2014/main" id="{E16C8ED1-D4F9-4F33-9AA6-C1BB7AAF8B99}"/>
              </a:ext>
            </a:extLst>
          </p:cNvPr>
          <p:cNvSpPr>
            <a:spLocks noGrp="1"/>
          </p:cNvSpPr>
          <p:nvPr>
            <p:ph type="ctrTitle"/>
          </p:nvPr>
        </p:nvSpPr>
        <p:spPr>
          <a:xfrm>
            <a:off x="1014413" y="231775"/>
            <a:ext cx="9515475" cy="409575"/>
          </a:xfrm>
        </p:spPr>
        <p:txBody>
          <a:bodyPr/>
          <a:lstStyle/>
          <a:p>
            <a:r>
              <a:rPr lang="pt-PT" dirty="0"/>
              <a:t>Apresentação da Entidade Promotora</a:t>
            </a:r>
          </a:p>
        </p:txBody>
      </p:sp>
    </p:spTree>
    <p:extLst>
      <p:ext uri="{BB962C8B-B14F-4D97-AF65-F5344CB8AC3E}">
        <p14:creationId xmlns:p14="http://schemas.microsoft.com/office/powerpoint/2010/main" val="1681564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pt-PT" dirty="0"/>
              <a:t>Âmbito &amp; Objetivos do Projecto</a:t>
            </a:r>
          </a:p>
        </p:txBody>
      </p:sp>
      <p:sp>
        <p:nvSpPr>
          <p:cNvPr id="3" name="Subtitle 2"/>
          <p:cNvSpPr>
            <a:spLocks noGrp="1"/>
          </p:cNvSpPr>
          <p:nvPr>
            <p:ph type="subTitle" idx="1"/>
          </p:nvPr>
        </p:nvSpPr>
        <p:spPr/>
        <p:txBody>
          <a:bodyPr/>
          <a:lstStyle/>
          <a:p>
            <a:r>
              <a:rPr lang="pt-PT" dirty="0"/>
              <a:t>We Walk Green</a:t>
            </a:r>
          </a:p>
        </p:txBody>
      </p:sp>
      <p:sp>
        <p:nvSpPr>
          <p:cNvPr id="5" name="Slide Number Placeholder 4"/>
          <p:cNvSpPr>
            <a:spLocks noGrp="1"/>
          </p:cNvSpPr>
          <p:nvPr>
            <p:ph type="sldNum" sz="quarter" idx="12"/>
          </p:nvPr>
        </p:nvSpPr>
        <p:spPr/>
        <p:txBody>
          <a:bodyPr/>
          <a:lstStyle/>
          <a:p>
            <a:fld id="{E29469E3-F7C2-0343-AD03-CE704401D5F1}" type="slidenum">
              <a:rPr lang="en-US" smtClean="0"/>
              <a:pPr/>
              <a:t>4</a:t>
            </a:fld>
            <a:endParaRPr lang="en-US" dirty="0"/>
          </a:p>
        </p:txBody>
      </p:sp>
      <p:sp>
        <p:nvSpPr>
          <p:cNvPr id="7" name="Text Placeholder 6">
            <a:extLst>
              <a:ext uri="{FF2B5EF4-FFF2-40B4-BE49-F238E27FC236}">
                <a16:creationId xmlns:a16="http://schemas.microsoft.com/office/drawing/2014/main" id="{D8315F4B-FD1A-4A0B-9A9D-250BC69CC882}"/>
              </a:ext>
            </a:extLst>
          </p:cNvPr>
          <p:cNvSpPr>
            <a:spLocks noGrp="1"/>
          </p:cNvSpPr>
          <p:nvPr>
            <p:ph type="body" sz="quarter" idx="10"/>
          </p:nvPr>
        </p:nvSpPr>
        <p:spPr>
          <a:xfrm>
            <a:off x="615340" y="1383359"/>
            <a:ext cx="10961319" cy="5174195"/>
          </a:xfrm>
        </p:spPr>
        <p:txBody>
          <a:bodyPr/>
          <a:lstStyle/>
          <a:p>
            <a:r>
              <a:rPr lang="pt-BR" sz="1600" dirty="0">
                <a:solidFill>
                  <a:schemeClr val="bg2">
                    <a:lumMod val="10000"/>
                  </a:schemeClr>
                </a:solidFill>
              </a:rPr>
              <a:t>A We Walk Green é um projecto que tem como objetivo a promoção da necessidade de consciencialização ambiental, atendendo aquelas que são as circustâncias atuais num contexto pós confinamento e promovendo a adoção de práticas saudáveis não só para a pessoa mas também para o ambiente, para além de promover estes tais comportamentos/hábitos saudáveis o projeto desenvolvido tem também o objetivo de criar uma cultura de participação cívica e de ecoinovação, de forma a alertar as comunidades para a necessidade de maior participação e coesão social, utilizando novas abordagens dinamizadoras que promovem a entreajuda e cooperação dos membros das diversas comunidades, respeitando as normas estabelecidas pelas entidades reguladoras face ao contacto social e à pandemia COVID-19.</a:t>
            </a:r>
          </a:p>
          <a:p>
            <a:r>
              <a:rPr lang="pt-BR" sz="1600" dirty="0">
                <a:solidFill>
                  <a:schemeClr val="bg2">
                    <a:lumMod val="10000"/>
                  </a:schemeClr>
                </a:solidFill>
              </a:rPr>
              <a:t>O projeto We Walk Green baseia-se na criação de eventos presenciais em que os diversos participantes realizam passeios por um roteiro turístico, com base nas situações reportadas na app FixCascais, disponibilizado sob os detalhes do evento em questão, onde estes recolhem um mínimo de 5kg de lixo que encontrarem, de forma a combater a poluição das zonas verdes e urbanas por onde transitarem, que por sua vez torna-se uma iniciativa combatente à necessidade da utilização de veículos especializados de recolha de lixo urbano pelos munícipios. O  participante de seguida coloca o lixo recolhido num ecoponto mais próximo de si ou um que se encontra no final do roteiro do evento realizado, de forma a que o lixo recolhido seja reciclado e reutilizado, podendo assim ter um novo propósito no contexto da economia circular.</a:t>
            </a:r>
          </a:p>
          <a:p>
            <a:r>
              <a:rPr lang="pt-BR" sz="1600" dirty="0">
                <a:solidFill>
                  <a:schemeClr val="bg2">
                    <a:lumMod val="10000"/>
                  </a:schemeClr>
                </a:solidFill>
              </a:rPr>
              <a:t>Para tal é necessário a colaboração da app FixCascais que se integra na política de cidadania responsável, convidando cada cidadão a ajudar a câmara a melhorar o seu território, reportando diferentes tipos de situações em espaços públicos, e do projeto de Gestão de Resíduos Urbanos em Cascais.</a:t>
            </a:r>
          </a:p>
          <a:p>
            <a:r>
              <a:rPr lang="en-US" sz="1600" dirty="0">
                <a:solidFill>
                  <a:schemeClr val="bg2">
                    <a:lumMod val="10000"/>
                  </a:schemeClr>
                </a:solidFill>
              </a:rPr>
              <a:t>É </a:t>
            </a:r>
            <a:r>
              <a:rPr lang="en-US" sz="1600" dirty="0" err="1">
                <a:solidFill>
                  <a:schemeClr val="bg2">
                    <a:lumMod val="10000"/>
                  </a:schemeClr>
                </a:solidFill>
              </a:rPr>
              <a:t>necessário</a:t>
            </a:r>
            <a:r>
              <a:rPr lang="en-US" sz="1600" dirty="0">
                <a:solidFill>
                  <a:schemeClr val="bg2">
                    <a:lumMod val="10000"/>
                  </a:schemeClr>
                </a:solidFill>
              </a:rPr>
              <a:t> para o </a:t>
            </a:r>
            <a:r>
              <a:rPr lang="en-US" sz="1600" dirty="0" err="1">
                <a:solidFill>
                  <a:schemeClr val="bg2">
                    <a:lumMod val="10000"/>
                  </a:schemeClr>
                </a:solidFill>
              </a:rPr>
              <a:t>correto</a:t>
            </a:r>
            <a:r>
              <a:rPr lang="en-US" sz="1600" dirty="0">
                <a:solidFill>
                  <a:schemeClr val="bg2">
                    <a:lumMod val="10000"/>
                  </a:schemeClr>
                </a:solidFill>
              </a:rPr>
              <a:t> </a:t>
            </a:r>
            <a:r>
              <a:rPr lang="en-US" sz="1600" dirty="0" err="1">
                <a:solidFill>
                  <a:schemeClr val="bg2">
                    <a:lumMod val="10000"/>
                  </a:schemeClr>
                </a:solidFill>
              </a:rPr>
              <a:t>funcionamento</a:t>
            </a:r>
            <a:r>
              <a:rPr lang="en-US" sz="1600" dirty="0">
                <a:solidFill>
                  <a:schemeClr val="bg2">
                    <a:lumMod val="10000"/>
                  </a:schemeClr>
                </a:solidFill>
              </a:rPr>
              <a:t> do projecto WWG que </a:t>
            </a:r>
            <a:r>
              <a:rPr lang="en-US" sz="1600" dirty="0" err="1">
                <a:solidFill>
                  <a:schemeClr val="bg2">
                    <a:lumMod val="10000"/>
                  </a:schemeClr>
                </a:solidFill>
              </a:rPr>
              <a:t>haja</a:t>
            </a:r>
            <a:r>
              <a:rPr lang="en-US" sz="1600" dirty="0">
                <a:solidFill>
                  <a:schemeClr val="bg2">
                    <a:lumMod val="10000"/>
                  </a:schemeClr>
                </a:solidFill>
              </a:rPr>
              <a:t> </a:t>
            </a:r>
            <a:r>
              <a:rPr lang="en-US" sz="1600" dirty="0" err="1">
                <a:solidFill>
                  <a:schemeClr val="bg2">
                    <a:lumMod val="10000"/>
                  </a:schemeClr>
                </a:solidFill>
              </a:rPr>
              <a:t>uma</a:t>
            </a:r>
            <a:r>
              <a:rPr lang="en-US" sz="1600" dirty="0">
                <a:solidFill>
                  <a:schemeClr val="bg2">
                    <a:lumMod val="10000"/>
                  </a:schemeClr>
                </a:solidFill>
              </a:rPr>
              <a:t> </a:t>
            </a:r>
            <a:r>
              <a:rPr lang="en-US" sz="1600" dirty="0" err="1">
                <a:solidFill>
                  <a:schemeClr val="bg2">
                    <a:lumMod val="10000"/>
                  </a:schemeClr>
                </a:solidFill>
              </a:rPr>
              <a:t>aderência</a:t>
            </a:r>
            <a:r>
              <a:rPr lang="en-US" sz="1600" dirty="0">
                <a:solidFill>
                  <a:schemeClr val="bg2">
                    <a:lumMod val="10000"/>
                  </a:schemeClr>
                </a:solidFill>
              </a:rPr>
              <a:t> de 15 </a:t>
            </a:r>
            <a:r>
              <a:rPr lang="en-US" sz="1600" dirty="0" err="1">
                <a:solidFill>
                  <a:schemeClr val="bg2">
                    <a:lumMod val="10000"/>
                  </a:schemeClr>
                </a:solidFill>
              </a:rPr>
              <a:t>utilizadores</a:t>
            </a:r>
            <a:r>
              <a:rPr lang="en-US" sz="1600" dirty="0">
                <a:solidFill>
                  <a:schemeClr val="bg2">
                    <a:lumMod val="10000"/>
                  </a:schemeClr>
                </a:solidFill>
              </a:rPr>
              <a:t> </a:t>
            </a:r>
            <a:r>
              <a:rPr lang="en-US" sz="1600" dirty="0" err="1">
                <a:solidFill>
                  <a:schemeClr val="bg2">
                    <a:lumMod val="10000"/>
                  </a:schemeClr>
                </a:solidFill>
              </a:rPr>
              <a:t>registados</a:t>
            </a:r>
            <a:r>
              <a:rPr lang="en-US" sz="1600" dirty="0">
                <a:solidFill>
                  <a:schemeClr val="bg2">
                    <a:lumMod val="10000"/>
                  </a:schemeClr>
                </a:solidFill>
              </a:rPr>
              <a:t> por </a:t>
            </a:r>
            <a:r>
              <a:rPr lang="en-US" sz="1600" dirty="0" err="1">
                <a:solidFill>
                  <a:schemeClr val="bg2">
                    <a:lumMod val="10000"/>
                  </a:schemeClr>
                </a:solidFill>
              </a:rPr>
              <a:t>evento</a:t>
            </a:r>
            <a:r>
              <a:rPr lang="en-US" sz="1600" dirty="0">
                <a:solidFill>
                  <a:schemeClr val="bg2">
                    <a:lumMod val="10000"/>
                  </a:schemeClr>
                </a:solidFill>
              </a:rPr>
              <a:t> </a:t>
            </a:r>
            <a:r>
              <a:rPr lang="en-US" sz="1600" dirty="0" err="1">
                <a:solidFill>
                  <a:schemeClr val="bg2">
                    <a:lumMod val="10000"/>
                  </a:schemeClr>
                </a:solidFill>
              </a:rPr>
              <a:t>semanal</a:t>
            </a:r>
            <a:r>
              <a:rPr lang="en-US" sz="1600" dirty="0">
                <a:solidFill>
                  <a:schemeClr val="bg2">
                    <a:lumMod val="10000"/>
                  </a:schemeClr>
                </a:solidFill>
              </a:rPr>
              <a:t> e que </a:t>
            </a:r>
            <a:r>
              <a:rPr lang="en-US" sz="1600" dirty="0" err="1">
                <a:solidFill>
                  <a:schemeClr val="bg2">
                    <a:lumMod val="10000"/>
                  </a:schemeClr>
                </a:solidFill>
              </a:rPr>
              <a:t>mensalmente</a:t>
            </a:r>
            <a:r>
              <a:rPr lang="en-US" sz="1600" dirty="0">
                <a:solidFill>
                  <a:schemeClr val="bg2">
                    <a:lumMod val="10000"/>
                  </a:schemeClr>
                </a:solidFill>
              </a:rPr>
              <a:t> </a:t>
            </a:r>
            <a:r>
              <a:rPr lang="en-US" sz="1600" dirty="0" err="1">
                <a:solidFill>
                  <a:schemeClr val="bg2">
                    <a:lumMod val="10000"/>
                  </a:schemeClr>
                </a:solidFill>
              </a:rPr>
              <a:t>seja</a:t>
            </a:r>
            <a:r>
              <a:rPr lang="en-US" sz="1600" dirty="0">
                <a:solidFill>
                  <a:schemeClr val="bg2">
                    <a:lumMod val="10000"/>
                  </a:schemeClr>
                </a:solidFill>
              </a:rPr>
              <a:t> </a:t>
            </a:r>
            <a:r>
              <a:rPr lang="en-US" sz="1600" dirty="0" err="1">
                <a:solidFill>
                  <a:schemeClr val="bg2">
                    <a:lumMod val="10000"/>
                  </a:schemeClr>
                </a:solidFill>
              </a:rPr>
              <a:t>recolhida</a:t>
            </a:r>
            <a:r>
              <a:rPr lang="en-US" sz="1600" dirty="0">
                <a:solidFill>
                  <a:schemeClr val="bg2">
                    <a:lumMod val="10000"/>
                  </a:schemeClr>
                </a:solidFill>
              </a:rPr>
              <a:t> </a:t>
            </a:r>
            <a:r>
              <a:rPr lang="en-US" sz="1600" dirty="0" err="1">
                <a:solidFill>
                  <a:schemeClr val="bg2">
                    <a:lumMod val="10000"/>
                  </a:schemeClr>
                </a:solidFill>
              </a:rPr>
              <a:t>uma</a:t>
            </a:r>
            <a:r>
              <a:rPr lang="en-US" sz="1600" dirty="0">
                <a:solidFill>
                  <a:schemeClr val="bg2">
                    <a:lumMod val="10000"/>
                  </a:schemeClr>
                </a:solidFill>
              </a:rPr>
              <a:t> </a:t>
            </a:r>
            <a:r>
              <a:rPr lang="en-US" sz="1600" dirty="0" err="1">
                <a:solidFill>
                  <a:schemeClr val="bg2">
                    <a:lumMod val="10000"/>
                  </a:schemeClr>
                </a:solidFill>
              </a:rPr>
              <a:t>quantidade</a:t>
            </a:r>
            <a:r>
              <a:rPr lang="en-US" sz="1600" dirty="0">
                <a:solidFill>
                  <a:schemeClr val="bg2">
                    <a:lumMod val="10000"/>
                  </a:schemeClr>
                </a:solidFill>
              </a:rPr>
              <a:t> </a:t>
            </a:r>
            <a:r>
              <a:rPr lang="en-US" sz="1600" dirty="0" err="1">
                <a:solidFill>
                  <a:schemeClr val="bg2">
                    <a:lumMod val="10000"/>
                  </a:schemeClr>
                </a:solidFill>
              </a:rPr>
              <a:t>mínima</a:t>
            </a:r>
            <a:r>
              <a:rPr lang="en-US" sz="1600" dirty="0">
                <a:solidFill>
                  <a:schemeClr val="bg2">
                    <a:lumMod val="10000"/>
                  </a:schemeClr>
                </a:solidFill>
              </a:rPr>
              <a:t> total de 300kg de </a:t>
            </a:r>
            <a:r>
              <a:rPr lang="en-US" sz="1600" dirty="0" err="1">
                <a:solidFill>
                  <a:schemeClr val="bg2">
                    <a:lumMod val="10000"/>
                  </a:schemeClr>
                </a:solidFill>
              </a:rPr>
              <a:t>lixo</a:t>
            </a:r>
            <a:r>
              <a:rPr lang="en-US" sz="1600" dirty="0">
                <a:solidFill>
                  <a:schemeClr val="bg2">
                    <a:lumMod val="10000"/>
                  </a:schemeClr>
                </a:solidFill>
              </a:rPr>
              <a:t>.</a:t>
            </a:r>
          </a:p>
        </p:txBody>
      </p:sp>
    </p:spTree>
    <p:extLst>
      <p:ext uri="{BB962C8B-B14F-4D97-AF65-F5344CB8AC3E}">
        <p14:creationId xmlns:p14="http://schemas.microsoft.com/office/powerpoint/2010/main" val="2215163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0266B-D402-419B-B4A2-81F449CEA1B8}"/>
              </a:ext>
            </a:extLst>
          </p:cNvPr>
          <p:cNvSpPr>
            <a:spLocks noGrp="1"/>
          </p:cNvSpPr>
          <p:nvPr>
            <p:ph type="ctrTitle"/>
          </p:nvPr>
        </p:nvSpPr>
        <p:spPr/>
        <p:txBody>
          <a:bodyPr/>
          <a:lstStyle/>
          <a:p>
            <a:r>
              <a:rPr lang="pt-PT" dirty="0"/>
              <a:t>Economia circular</a:t>
            </a:r>
          </a:p>
        </p:txBody>
      </p:sp>
      <p:sp>
        <p:nvSpPr>
          <p:cNvPr id="3" name="Subtítulo 2">
            <a:extLst>
              <a:ext uri="{FF2B5EF4-FFF2-40B4-BE49-F238E27FC236}">
                <a16:creationId xmlns:a16="http://schemas.microsoft.com/office/drawing/2014/main" id="{5E4A1960-03C5-4FA8-BC96-92A84101366D}"/>
              </a:ext>
            </a:extLst>
          </p:cNvPr>
          <p:cNvSpPr>
            <a:spLocks noGrp="1"/>
          </p:cNvSpPr>
          <p:nvPr>
            <p:ph type="subTitle" idx="1"/>
          </p:nvPr>
        </p:nvSpPr>
        <p:spPr/>
        <p:txBody>
          <a:bodyPr/>
          <a:lstStyle/>
          <a:p>
            <a:r>
              <a:rPr lang="pt-PT" dirty="0"/>
              <a:t>(notas)</a:t>
            </a:r>
          </a:p>
        </p:txBody>
      </p:sp>
      <p:sp>
        <p:nvSpPr>
          <p:cNvPr id="4" name="Marcador de Posição do Texto 3">
            <a:extLst>
              <a:ext uri="{FF2B5EF4-FFF2-40B4-BE49-F238E27FC236}">
                <a16:creationId xmlns:a16="http://schemas.microsoft.com/office/drawing/2014/main" id="{C18A519F-054A-42A0-BFEA-C85B52B65439}"/>
              </a:ext>
            </a:extLst>
          </p:cNvPr>
          <p:cNvSpPr>
            <a:spLocks noGrp="1"/>
          </p:cNvSpPr>
          <p:nvPr>
            <p:ph type="body" sz="quarter" idx="10"/>
          </p:nvPr>
        </p:nvSpPr>
        <p:spPr>
          <a:xfrm>
            <a:off x="777900" y="1271648"/>
            <a:ext cx="10961319" cy="5444585"/>
          </a:xfrm>
        </p:spPr>
        <p:txBody>
          <a:bodyPr/>
          <a:lstStyle/>
          <a:p>
            <a:r>
              <a:rPr lang="pt-PT" sz="1800" dirty="0"/>
              <a:t>Link </a:t>
            </a:r>
            <a:r>
              <a:rPr lang="pt-PT" sz="1800" dirty="0" err="1"/>
              <a:t>github</a:t>
            </a:r>
            <a:r>
              <a:rPr lang="pt-PT" sz="1800" dirty="0"/>
              <a:t> para o repositório do projeto</a:t>
            </a:r>
          </a:p>
          <a:p>
            <a:r>
              <a:rPr lang="pt-PT" sz="1800" dirty="0"/>
              <a:t>Slide de apresentação da economia circular e da sua aplicação face ao contexto do projeto desenvolvido</a:t>
            </a:r>
          </a:p>
          <a:p>
            <a:r>
              <a:rPr lang="pt-PT" sz="1800" dirty="0"/>
              <a:t>Incluir cenários/ processos que demonstrem como o utilizador, consulta os seus pontos mais o catalogo de produtos disponíveis para a troca</a:t>
            </a:r>
          </a:p>
          <a:p>
            <a:r>
              <a:rPr lang="pt-PT" sz="1800" dirty="0"/>
              <a:t>Incluir cenários/ processos que demonstrem como o administrador pode alterar ou ate cancelar um evento previamente disponível e como este notifica os utilizadores de tal operação</a:t>
            </a:r>
          </a:p>
          <a:p>
            <a:r>
              <a:rPr lang="pt-PT" sz="1800" dirty="0"/>
              <a:t>Alterar nos processos de negócio falhas de incoerência, tal como a utilização de </a:t>
            </a:r>
            <a:r>
              <a:rPr lang="pt-PT" sz="1800" dirty="0" err="1"/>
              <a:t>getways</a:t>
            </a:r>
            <a:r>
              <a:rPr lang="pt-PT" sz="1800" dirty="0"/>
              <a:t> sem propósito, ter atenção aos </a:t>
            </a:r>
            <a:r>
              <a:rPr lang="pt-PT" sz="1800" dirty="0" err="1"/>
              <a:t>messages</a:t>
            </a:r>
            <a:r>
              <a:rPr lang="pt-PT" sz="1800" dirty="0"/>
              <a:t> </a:t>
            </a:r>
            <a:r>
              <a:rPr lang="pt-PT" sz="1800" dirty="0" err="1"/>
              <a:t>flows</a:t>
            </a:r>
            <a:r>
              <a:rPr lang="pt-PT" sz="1800" dirty="0"/>
              <a:t>, identificação das atividades e eventos de </a:t>
            </a:r>
            <a:r>
              <a:rPr lang="pt-PT" sz="1800" dirty="0" err="1"/>
              <a:t>catch</a:t>
            </a:r>
            <a:r>
              <a:rPr lang="pt-PT" sz="1800" dirty="0"/>
              <a:t> e </a:t>
            </a:r>
            <a:r>
              <a:rPr lang="pt-PT" sz="1800" dirty="0" err="1"/>
              <a:t>receive</a:t>
            </a:r>
            <a:r>
              <a:rPr lang="pt-PT" sz="1800" dirty="0"/>
              <a:t>.</a:t>
            </a:r>
          </a:p>
          <a:p>
            <a:r>
              <a:rPr lang="pt-PT" sz="1800" dirty="0"/>
              <a:t>Na descrição dos atores ter cuidado e apresentar a sua descrição com o tipo de interação com o sistema e o seu role (função)</a:t>
            </a:r>
          </a:p>
          <a:p>
            <a:r>
              <a:rPr lang="pt-PT" sz="1800" dirty="0"/>
              <a:t>Alterar o sprint </a:t>
            </a:r>
            <a:r>
              <a:rPr lang="pt-PT" sz="1800" dirty="0" err="1"/>
              <a:t>retrospective</a:t>
            </a:r>
            <a:r>
              <a:rPr lang="pt-PT" sz="1800" dirty="0"/>
              <a:t> de forma a incluir as alterações </a:t>
            </a:r>
            <a:r>
              <a:rPr lang="pt-PT" sz="1800" dirty="0" err="1"/>
              <a:t>porpostas</a:t>
            </a:r>
            <a:r>
              <a:rPr lang="pt-PT" sz="1800" dirty="0"/>
              <a:t> para o próximo </a:t>
            </a:r>
            <a:r>
              <a:rPr lang="pt-PT" sz="1800" dirty="0" err="1"/>
              <a:t>milestone</a:t>
            </a:r>
            <a:r>
              <a:rPr lang="pt-PT" sz="1800" dirty="0"/>
              <a:t> no formato (</a:t>
            </a:r>
            <a:r>
              <a:rPr lang="pt-PT" sz="1800" kern="1200" dirty="0">
                <a:latin typeface="+mn-lt"/>
                <a:ea typeface="+mn-ea"/>
                <a:cs typeface="+mn-cs"/>
              </a:rPr>
              <a:t>Como? O quê? Porquê?)</a:t>
            </a:r>
          </a:p>
          <a:p>
            <a:r>
              <a:rPr lang="pt-PT" sz="1800" dirty="0"/>
              <a:t>Ter atenção à legibilidade do diagrama de contexto</a:t>
            </a:r>
          </a:p>
          <a:p>
            <a:r>
              <a:rPr lang="pt-PT" sz="1800" dirty="0"/>
              <a:t>Incluir tabela de análise comparativa de mercado e de atribuição de pontos (?)</a:t>
            </a:r>
          </a:p>
          <a:p>
            <a:r>
              <a:rPr lang="pt-PT" sz="1800" dirty="0"/>
              <a:t>Incluir a modelação e o detalhe de um </a:t>
            </a:r>
            <a:r>
              <a:rPr lang="pt-PT" sz="1800" dirty="0" err="1"/>
              <a:t>sub-processo</a:t>
            </a:r>
            <a:endParaRPr lang="pt-PT" sz="1800" dirty="0"/>
          </a:p>
        </p:txBody>
      </p:sp>
      <p:sp>
        <p:nvSpPr>
          <p:cNvPr id="5" name="Marcador de Posição do Número do Diapositivo 4">
            <a:extLst>
              <a:ext uri="{FF2B5EF4-FFF2-40B4-BE49-F238E27FC236}">
                <a16:creationId xmlns:a16="http://schemas.microsoft.com/office/drawing/2014/main" id="{C7530D1C-A948-48A9-BAF4-929C2736C7B8}"/>
              </a:ext>
            </a:extLst>
          </p:cNvPr>
          <p:cNvSpPr>
            <a:spLocks noGrp="1"/>
          </p:cNvSpPr>
          <p:nvPr>
            <p:ph type="sldNum" sz="quarter" idx="12"/>
          </p:nvPr>
        </p:nvSpPr>
        <p:spPr/>
        <p:txBody>
          <a:bodyPr/>
          <a:lstStyle/>
          <a:p>
            <a:fld id="{E29469E3-F7C2-0343-AD03-CE704401D5F1}" type="slidenum">
              <a:rPr lang="en-US" smtClean="0"/>
              <a:pPr/>
              <a:t>5</a:t>
            </a:fld>
            <a:endParaRPr lang="en-US" dirty="0"/>
          </a:p>
        </p:txBody>
      </p:sp>
    </p:spTree>
    <p:extLst>
      <p:ext uri="{BB962C8B-B14F-4D97-AF65-F5344CB8AC3E}">
        <p14:creationId xmlns:p14="http://schemas.microsoft.com/office/powerpoint/2010/main" val="4288428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111CF6-AE46-4D79-905A-2743A3077839}"/>
              </a:ext>
            </a:extLst>
          </p:cNvPr>
          <p:cNvSpPr>
            <a:spLocks noGrp="1"/>
          </p:cNvSpPr>
          <p:nvPr>
            <p:ph type="ctrTitle"/>
          </p:nvPr>
        </p:nvSpPr>
        <p:spPr>
          <a:xfrm>
            <a:off x="474542" y="2072667"/>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Introdução</a:t>
            </a:r>
          </a:p>
        </p:txBody>
      </p:sp>
      <p:pic>
        <p:nvPicPr>
          <p:cNvPr id="4" name="Picture 3" descr="Logo, company name&#10;&#10;Description automatically generated">
            <a:extLst>
              <a:ext uri="{FF2B5EF4-FFF2-40B4-BE49-F238E27FC236}">
                <a16:creationId xmlns:a16="http://schemas.microsoft.com/office/drawing/2014/main" id="{4E33F0C6-388A-48E0-9032-2BDC5D4BD0A9}"/>
              </a:ext>
            </a:extLst>
          </p:cNvPr>
          <p:cNvPicPr>
            <a:picLocks noChangeAspect="1"/>
          </p:cNvPicPr>
          <p:nvPr/>
        </p:nvPicPr>
        <p:blipFill>
          <a:blip r:embed="rId2"/>
          <a:stretch>
            <a:fillRect/>
          </a:stretch>
        </p:blipFill>
        <p:spPr>
          <a:xfrm>
            <a:off x="3651290" y="961810"/>
            <a:ext cx="6969592" cy="4930987"/>
          </a:xfrm>
          <a:prstGeom prst="rect">
            <a:avLst/>
          </a:prstGeom>
        </p:spPr>
      </p:pic>
      <p:sp>
        <p:nvSpPr>
          <p:cNvPr id="5" name="Marcador de Posição do Número do Diapositivo 4">
            <a:extLst>
              <a:ext uri="{FF2B5EF4-FFF2-40B4-BE49-F238E27FC236}">
                <a16:creationId xmlns:a16="http://schemas.microsoft.com/office/drawing/2014/main" id="{CA631991-BD34-4C70-81EC-356AF044127C}"/>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lgn="r">
              <a:spcAft>
                <a:spcPts val="600"/>
              </a:spcAft>
            </a:pPr>
            <a:fld id="{E29469E3-F7C2-0343-AD03-CE704401D5F1}" type="slidenum">
              <a:rPr lang="en-US" sz="1200" smtClean="0">
                <a:solidFill>
                  <a:schemeClr val="tx1">
                    <a:tint val="75000"/>
                  </a:schemeClr>
                </a:solidFill>
              </a:rPr>
              <a:pPr algn="r">
                <a:spcAft>
                  <a:spcPts val="600"/>
                </a:spcAft>
              </a:pPr>
              <a:t>6</a:t>
            </a:fld>
            <a:endParaRPr lang="en-US" sz="1200">
              <a:solidFill>
                <a:schemeClr val="tx1">
                  <a:tint val="75000"/>
                </a:schemeClr>
              </a:solidFill>
            </a:endParaRPr>
          </a:p>
        </p:txBody>
      </p:sp>
    </p:spTree>
    <p:extLst>
      <p:ext uri="{BB962C8B-B14F-4D97-AF65-F5344CB8AC3E}">
        <p14:creationId xmlns:p14="http://schemas.microsoft.com/office/powerpoint/2010/main" val="427875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CE712D-0F69-4C34-948B-B62A3EDA293C}"/>
              </a:ext>
            </a:extLst>
          </p:cNvPr>
          <p:cNvSpPr>
            <a:spLocks noGrp="1"/>
          </p:cNvSpPr>
          <p:nvPr>
            <p:ph type="ctrTitle"/>
          </p:nvPr>
        </p:nvSpPr>
        <p:spPr>
          <a:xfrm>
            <a:off x="490307" y="2074362"/>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Diagrama de Contexto</a:t>
            </a:r>
          </a:p>
        </p:txBody>
      </p:sp>
      <p:sp>
        <p:nvSpPr>
          <p:cNvPr id="5" name="Marcador de Posição do Número do Diapositivo 4">
            <a:extLst>
              <a:ext uri="{FF2B5EF4-FFF2-40B4-BE49-F238E27FC236}">
                <a16:creationId xmlns:a16="http://schemas.microsoft.com/office/drawing/2014/main" id="{BEA253DD-DCE5-4F88-BC37-F728F66152CB}"/>
              </a:ext>
            </a:extLst>
          </p:cNvPr>
          <p:cNvSpPr>
            <a:spLocks noGrp="1"/>
          </p:cNvSpPr>
          <p:nvPr>
            <p:ph type="sldNum" sz="quarter" idx="12"/>
          </p:nvPr>
        </p:nvSpPr>
        <p:spPr>
          <a:xfrm>
            <a:off x="9679020" y="6356350"/>
            <a:ext cx="1674779" cy="365125"/>
          </a:xfrm>
        </p:spPr>
        <p:txBody>
          <a:bodyPr vert="horz" lIns="91440" tIns="45720" rIns="91440" bIns="45720" rtlCol="0" anchor="ctr">
            <a:normAutofit/>
          </a:bodyPr>
          <a:lstStyle/>
          <a:p>
            <a:pPr algn="r">
              <a:spcAft>
                <a:spcPts val="600"/>
              </a:spcAft>
            </a:pPr>
            <a:fld id="{E29469E3-F7C2-0343-AD03-CE704401D5F1}" type="slidenum">
              <a:rPr lang="en-US" sz="1200" smtClean="0">
                <a:solidFill>
                  <a:schemeClr val="tx1">
                    <a:tint val="75000"/>
                  </a:schemeClr>
                </a:solidFill>
              </a:rPr>
              <a:pPr algn="r">
                <a:spcAft>
                  <a:spcPts val="600"/>
                </a:spcAft>
              </a:pPr>
              <a:t>7</a:t>
            </a:fld>
            <a:endParaRPr lang="en-US" sz="1200">
              <a:solidFill>
                <a:schemeClr val="tx1">
                  <a:tint val="75000"/>
                </a:schemeClr>
              </a:solidFill>
            </a:endParaRPr>
          </a:p>
        </p:txBody>
      </p:sp>
      <p:pic>
        <p:nvPicPr>
          <p:cNvPr id="6" name="Picture 5" descr="Diagram&#10;&#10;Description automatically generated">
            <a:extLst>
              <a:ext uri="{FF2B5EF4-FFF2-40B4-BE49-F238E27FC236}">
                <a16:creationId xmlns:a16="http://schemas.microsoft.com/office/drawing/2014/main" id="{7C2CDABA-7B44-4A46-996E-71D8D6FC82CC}"/>
              </a:ext>
            </a:extLst>
          </p:cNvPr>
          <p:cNvPicPr>
            <a:picLocks noChangeAspect="1"/>
          </p:cNvPicPr>
          <p:nvPr/>
        </p:nvPicPr>
        <p:blipFill>
          <a:blip r:embed="rId2"/>
          <a:stretch>
            <a:fillRect/>
          </a:stretch>
        </p:blipFill>
        <p:spPr>
          <a:xfrm>
            <a:off x="3640726" y="876200"/>
            <a:ext cx="7713073" cy="5105600"/>
          </a:xfrm>
          <a:prstGeom prst="rect">
            <a:avLst/>
          </a:prstGeom>
          <a:ln>
            <a:solidFill>
              <a:schemeClr val="bg2">
                <a:lumMod val="50000"/>
              </a:schemeClr>
            </a:solidFill>
          </a:ln>
        </p:spPr>
      </p:pic>
    </p:spTree>
    <p:extLst>
      <p:ext uri="{BB962C8B-B14F-4D97-AF65-F5344CB8AC3E}">
        <p14:creationId xmlns:p14="http://schemas.microsoft.com/office/powerpoint/2010/main" val="602430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1C5CA4-64C0-4077-958C-4770A5D9121C}"/>
              </a:ext>
            </a:extLst>
          </p:cNvPr>
          <p:cNvSpPr>
            <a:spLocks noGrp="1"/>
          </p:cNvSpPr>
          <p:nvPr>
            <p:ph type="ctrTitle"/>
          </p:nvPr>
        </p:nvSpPr>
        <p:spPr/>
        <p:txBody>
          <a:bodyPr/>
          <a:lstStyle/>
          <a:p>
            <a:r>
              <a:rPr lang="pt-PT" dirty="0"/>
              <a:t>Lista de Atores e Enabling Systems</a:t>
            </a:r>
          </a:p>
        </p:txBody>
      </p:sp>
      <p:sp>
        <p:nvSpPr>
          <p:cNvPr id="5" name="Marcador de Posição do Número do Diapositivo 4">
            <a:extLst>
              <a:ext uri="{FF2B5EF4-FFF2-40B4-BE49-F238E27FC236}">
                <a16:creationId xmlns:a16="http://schemas.microsoft.com/office/drawing/2014/main" id="{40B8714F-DE56-42AD-ADE0-91389F17A454}"/>
              </a:ext>
            </a:extLst>
          </p:cNvPr>
          <p:cNvSpPr>
            <a:spLocks noGrp="1"/>
          </p:cNvSpPr>
          <p:nvPr>
            <p:ph type="sldNum" sz="quarter" idx="12"/>
          </p:nvPr>
        </p:nvSpPr>
        <p:spPr/>
        <p:txBody>
          <a:bodyPr/>
          <a:lstStyle/>
          <a:p>
            <a:fld id="{E29469E3-F7C2-0343-AD03-CE704401D5F1}" type="slidenum">
              <a:rPr lang="en-US" smtClean="0"/>
              <a:pPr/>
              <a:t>8</a:t>
            </a:fld>
            <a:endParaRPr lang="en-US" dirty="0"/>
          </a:p>
        </p:txBody>
      </p:sp>
      <p:graphicFrame>
        <p:nvGraphicFramePr>
          <p:cNvPr id="6" name="Tabela 6">
            <a:extLst>
              <a:ext uri="{FF2B5EF4-FFF2-40B4-BE49-F238E27FC236}">
                <a16:creationId xmlns:a16="http://schemas.microsoft.com/office/drawing/2014/main" id="{62756F26-2B26-40CE-B656-3C394C0E6CE5}"/>
              </a:ext>
            </a:extLst>
          </p:cNvPr>
          <p:cNvGraphicFramePr>
            <a:graphicFrameLocks noGrp="1"/>
          </p:cNvGraphicFramePr>
          <p:nvPr>
            <p:extLst>
              <p:ext uri="{D42A27DB-BD31-4B8C-83A1-F6EECF244321}">
                <p14:modId xmlns:p14="http://schemas.microsoft.com/office/powerpoint/2010/main" val="2259361974"/>
              </p:ext>
            </p:extLst>
          </p:nvPr>
        </p:nvGraphicFramePr>
        <p:xfrm>
          <a:off x="1918079" y="974795"/>
          <a:ext cx="7708429" cy="3100351"/>
        </p:xfrm>
        <a:graphic>
          <a:graphicData uri="http://schemas.openxmlformats.org/drawingml/2006/table">
            <a:tbl>
              <a:tblPr firstRow="1" bandRow="1">
                <a:tableStyleId>{5C22544A-7EE6-4342-B048-85BDC9FD1C3A}</a:tableStyleId>
              </a:tblPr>
              <a:tblGrid>
                <a:gridCol w="1416125">
                  <a:extLst>
                    <a:ext uri="{9D8B030D-6E8A-4147-A177-3AD203B41FA5}">
                      <a16:colId xmlns:a16="http://schemas.microsoft.com/office/drawing/2014/main" val="3294302098"/>
                    </a:ext>
                  </a:extLst>
                </a:gridCol>
                <a:gridCol w="703531">
                  <a:extLst>
                    <a:ext uri="{9D8B030D-6E8A-4147-A177-3AD203B41FA5}">
                      <a16:colId xmlns:a16="http://schemas.microsoft.com/office/drawing/2014/main" val="4058808984"/>
                    </a:ext>
                  </a:extLst>
                </a:gridCol>
                <a:gridCol w="5588773">
                  <a:extLst>
                    <a:ext uri="{9D8B030D-6E8A-4147-A177-3AD203B41FA5}">
                      <a16:colId xmlns:a16="http://schemas.microsoft.com/office/drawing/2014/main" val="2219266640"/>
                    </a:ext>
                  </a:extLst>
                </a:gridCol>
              </a:tblGrid>
              <a:tr h="8907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600" dirty="0"/>
                        <a:t>Identificação dos </a:t>
                      </a:r>
                      <a:r>
                        <a:rPr lang="pt-PT" sz="1600" dirty="0" err="1"/>
                        <a:t>Stakeholders</a:t>
                      </a:r>
                      <a:endParaRPr lang="pt-PT"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PT" sz="1600" dirty="0"/>
                        <a:t>Tipo</a:t>
                      </a:r>
                    </a:p>
                  </a:txBody>
                  <a:tcPr anchor="ctr"/>
                </a:tc>
                <a:tc>
                  <a:txBody>
                    <a:bodyPr/>
                    <a:lstStyle/>
                    <a:p>
                      <a:pPr algn="ctr"/>
                      <a:r>
                        <a:rPr lang="pt-PT" sz="1600" dirty="0"/>
                        <a:t>Descrição</a:t>
                      </a:r>
                    </a:p>
                  </a:txBody>
                  <a:tcPr anchor="ctr"/>
                </a:tc>
                <a:extLst>
                  <a:ext uri="{0D108BD9-81ED-4DB2-BD59-A6C34878D82A}">
                    <a16:rowId xmlns:a16="http://schemas.microsoft.com/office/drawing/2014/main" val="889399523"/>
                  </a:ext>
                </a:extLst>
              </a:tr>
              <a:tr h="432663">
                <a:tc>
                  <a:txBody>
                    <a:bodyPr/>
                    <a:lstStyle/>
                    <a:p>
                      <a:pPr algn="ctr"/>
                      <a:r>
                        <a:rPr lang="pt-PT" sz="1400" dirty="0">
                          <a:solidFill>
                            <a:schemeClr val="bg2">
                              <a:lumMod val="10000"/>
                            </a:schemeClr>
                          </a:solidFill>
                        </a:rPr>
                        <a:t>Colaboradores</a:t>
                      </a:r>
                    </a:p>
                  </a:txBody>
                  <a:tcPr anchor="ctr"/>
                </a:tc>
                <a:tc>
                  <a:txBody>
                    <a:bodyPr/>
                    <a:lstStyle/>
                    <a:p>
                      <a:pPr algn="ctr"/>
                      <a:r>
                        <a:rPr lang="pt-PT" sz="1400" dirty="0">
                          <a:solidFill>
                            <a:schemeClr val="bg2">
                              <a:lumMod val="10000"/>
                            </a:schemeClr>
                          </a:solidFill>
                        </a:rPr>
                        <a:t>GUI</a:t>
                      </a:r>
                    </a:p>
                  </a:txBody>
                  <a:tcPr anchor="ctr"/>
                </a:tc>
                <a:tc>
                  <a:txBody>
                    <a:bodyPr/>
                    <a:lstStyle/>
                    <a:p>
                      <a:r>
                        <a:rPr lang="pt-PT" sz="1400" dirty="0">
                          <a:solidFill>
                            <a:schemeClr val="bg2">
                              <a:lumMod val="10000"/>
                            </a:schemeClr>
                          </a:solidFill>
                        </a:rPr>
                        <a:t>Entidade responsável pela participação em eventos de recolha de lixo</a:t>
                      </a:r>
                    </a:p>
                  </a:txBody>
                  <a:tcPr anchor="ctr"/>
                </a:tc>
                <a:extLst>
                  <a:ext uri="{0D108BD9-81ED-4DB2-BD59-A6C34878D82A}">
                    <a16:rowId xmlns:a16="http://schemas.microsoft.com/office/drawing/2014/main" val="847253761"/>
                  </a:ext>
                </a:extLst>
              </a:tr>
              <a:tr h="327547">
                <a:tc>
                  <a:txBody>
                    <a:bodyPr/>
                    <a:lstStyle/>
                    <a:p>
                      <a:pPr algn="ctr"/>
                      <a:r>
                        <a:rPr lang="pt-PT" sz="1400" dirty="0">
                          <a:solidFill>
                            <a:schemeClr val="bg2">
                              <a:lumMod val="10000"/>
                            </a:schemeClr>
                          </a:solidFill>
                        </a:rPr>
                        <a:t>Coordenador</a:t>
                      </a:r>
                    </a:p>
                  </a:txBody>
                  <a:tcPr anchor="ctr"/>
                </a:tc>
                <a:tc>
                  <a:txBody>
                    <a:bodyPr/>
                    <a:lstStyle/>
                    <a:p>
                      <a:pPr algn="ctr"/>
                      <a:r>
                        <a:rPr lang="pt-PT" sz="1400" dirty="0">
                          <a:solidFill>
                            <a:schemeClr val="bg2">
                              <a:lumMod val="10000"/>
                            </a:schemeClr>
                          </a:solidFill>
                        </a:rPr>
                        <a:t>GUI</a:t>
                      </a:r>
                    </a:p>
                  </a:txBody>
                  <a:tcPr anchor="ctr"/>
                </a:tc>
                <a:tc>
                  <a:txBody>
                    <a:bodyPr/>
                    <a:lstStyle/>
                    <a:p>
                      <a:r>
                        <a:rPr lang="pt-PT" sz="1400" dirty="0">
                          <a:solidFill>
                            <a:schemeClr val="bg2">
                              <a:lumMod val="10000"/>
                            </a:schemeClr>
                          </a:solidFill>
                        </a:rPr>
                        <a:t>Entidade responsável pela gestão dos participantes</a:t>
                      </a:r>
                    </a:p>
                  </a:txBody>
                  <a:tcPr anchor="ctr"/>
                </a:tc>
                <a:extLst>
                  <a:ext uri="{0D108BD9-81ED-4DB2-BD59-A6C34878D82A}">
                    <a16:rowId xmlns:a16="http://schemas.microsoft.com/office/drawing/2014/main" val="2213018472"/>
                  </a:ext>
                </a:extLst>
              </a:tr>
              <a:tr h="327547">
                <a:tc>
                  <a:txBody>
                    <a:bodyPr/>
                    <a:lstStyle/>
                    <a:p>
                      <a:pPr algn="ctr"/>
                      <a:r>
                        <a:rPr lang="pt-PT" sz="1400" dirty="0">
                          <a:solidFill>
                            <a:schemeClr val="bg2">
                              <a:lumMod val="10000"/>
                            </a:schemeClr>
                          </a:solidFill>
                        </a:rPr>
                        <a:t>FIX Cascais</a:t>
                      </a:r>
                    </a:p>
                  </a:txBody>
                  <a:tcPr anchor="ctr"/>
                </a:tc>
                <a:tc>
                  <a:txBody>
                    <a:bodyPr/>
                    <a:lstStyle/>
                    <a:p>
                      <a:pPr algn="ctr"/>
                      <a:r>
                        <a:rPr lang="pt-PT" sz="1400" dirty="0">
                          <a:solidFill>
                            <a:schemeClr val="bg2">
                              <a:lumMod val="10000"/>
                            </a:schemeClr>
                          </a:solidFill>
                        </a:rPr>
                        <a:t>GUI</a:t>
                      </a:r>
                    </a:p>
                  </a:txBody>
                  <a:tcPr anchor="ctr"/>
                </a:tc>
                <a:tc>
                  <a:txBody>
                    <a:bodyPr/>
                    <a:lstStyle/>
                    <a:p>
                      <a:r>
                        <a:rPr lang="pt-PT" sz="1400" dirty="0">
                          <a:solidFill>
                            <a:schemeClr val="bg2">
                              <a:lumMod val="10000"/>
                            </a:schemeClr>
                          </a:solidFill>
                        </a:rPr>
                        <a:t>Entidade responsável pelo circuito de recolha local</a:t>
                      </a:r>
                    </a:p>
                  </a:txBody>
                  <a:tcPr anchor="ctr"/>
                </a:tc>
                <a:extLst>
                  <a:ext uri="{0D108BD9-81ED-4DB2-BD59-A6C34878D82A}">
                    <a16:rowId xmlns:a16="http://schemas.microsoft.com/office/drawing/2014/main" val="1804396989"/>
                  </a:ext>
                </a:extLst>
              </a:tr>
              <a:tr h="462420">
                <a:tc>
                  <a:txBody>
                    <a:bodyPr/>
                    <a:lstStyle/>
                    <a:p>
                      <a:pPr algn="ctr"/>
                      <a:r>
                        <a:rPr lang="pt-PT" sz="1400" dirty="0">
                          <a:solidFill>
                            <a:schemeClr val="bg2">
                              <a:lumMod val="10000"/>
                            </a:schemeClr>
                          </a:solidFill>
                        </a:rPr>
                        <a:t>Cascais Ambiente</a:t>
                      </a:r>
                    </a:p>
                  </a:txBody>
                  <a:tcPr anchor="ctr"/>
                </a:tc>
                <a:tc>
                  <a:txBody>
                    <a:bodyPr/>
                    <a:lstStyle/>
                    <a:p>
                      <a:pPr algn="ctr"/>
                      <a:r>
                        <a:rPr lang="pt-PT" sz="1400" dirty="0">
                          <a:solidFill>
                            <a:schemeClr val="bg2">
                              <a:lumMod val="10000"/>
                            </a:schemeClr>
                          </a:solidFill>
                        </a:rPr>
                        <a:t>GUI</a:t>
                      </a:r>
                    </a:p>
                  </a:txBody>
                  <a:tcPr anchor="ctr"/>
                </a:tc>
                <a:tc>
                  <a:txBody>
                    <a:bodyPr/>
                    <a:lstStyle/>
                    <a:p>
                      <a:r>
                        <a:rPr lang="pt-PT" sz="1400" dirty="0">
                          <a:solidFill>
                            <a:schemeClr val="bg2">
                              <a:lumMod val="10000"/>
                            </a:schemeClr>
                          </a:solidFill>
                        </a:rPr>
                        <a:t>Entidade responsável pelo ponto de entrega intercalar</a:t>
                      </a:r>
                    </a:p>
                  </a:txBody>
                  <a:tcPr anchor="ctr"/>
                </a:tc>
                <a:extLst>
                  <a:ext uri="{0D108BD9-81ED-4DB2-BD59-A6C34878D82A}">
                    <a16:rowId xmlns:a16="http://schemas.microsoft.com/office/drawing/2014/main" val="4187592507"/>
                  </a:ext>
                </a:extLst>
              </a:tr>
              <a:tr h="462420">
                <a:tc>
                  <a:txBody>
                    <a:bodyPr/>
                    <a:lstStyle/>
                    <a:p>
                      <a:pPr algn="ctr"/>
                      <a:r>
                        <a:rPr lang="pt-PT" sz="1400" dirty="0">
                          <a:solidFill>
                            <a:schemeClr val="bg2">
                              <a:lumMod val="10000"/>
                            </a:schemeClr>
                          </a:solidFill>
                        </a:rPr>
                        <a:t>Administrador</a:t>
                      </a:r>
                    </a:p>
                    <a:p>
                      <a:pPr algn="ctr"/>
                      <a:r>
                        <a:rPr lang="pt-PT" sz="1400" dirty="0">
                          <a:solidFill>
                            <a:schemeClr val="bg2">
                              <a:lumMod val="10000"/>
                            </a:schemeClr>
                          </a:solidFill>
                        </a:rPr>
                        <a:t>De Sistema</a:t>
                      </a:r>
                    </a:p>
                  </a:txBody>
                  <a:tcPr anchor="ctr"/>
                </a:tc>
                <a:tc>
                  <a:txBody>
                    <a:bodyPr/>
                    <a:lstStyle/>
                    <a:p>
                      <a:pPr algn="ctr"/>
                      <a:r>
                        <a:rPr lang="pt-PT" sz="1400" dirty="0">
                          <a:solidFill>
                            <a:schemeClr val="bg2">
                              <a:lumMod val="10000"/>
                            </a:schemeClr>
                          </a:solidFill>
                        </a:rPr>
                        <a:t>GUI</a:t>
                      </a:r>
                    </a:p>
                  </a:txBody>
                  <a:tcPr anchor="ctr"/>
                </a:tc>
                <a:tc>
                  <a:txBody>
                    <a:bodyPr/>
                    <a:lstStyle/>
                    <a:p>
                      <a:r>
                        <a:rPr lang="pt-PT" sz="1400" dirty="0">
                          <a:solidFill>
                            <a:schemeClr val="bg2">
                              <a:lumMod val="10000"/>
                            </a:schemeClr>
                          </a:solidFill>
                        </a:rPr>
                        <a:t>Responsável pela manutenção do sistema e dos </a:t>
                      </a:r>
                      <a:r>
                        <a:rPr lang="pt-PT" sz="1400" dirty="0" err="1">
                          <a:solidFill>
                            <a:schemeClr val="bg2">
                              <a:lumMod val="10000"/>
                            </a:schemeClr>
                          </a:solidFill>
                        </a:rPr>
                        <a:t>logs</a:t>
                      </a:r>
                      <a:r>
                        <a:rPr lang="pt-PT" sz="1400" dirty="0">
                          <a:solidFill>
                            <a:schemeClr val="bg2">
                              <a:lumMod val="10000"/>
                            </a:schemeClr>
                          </a:solidFill>
                        </a:rPr>
                        <a:t>.</a:t>
                      </a:r>
                    </a:p>
                  </a:txBody>
                  <a:tcPr anchor="ctr"/>
                </a:tc>
                <a:extLst>
                  <a:ext uri="{0D108BD9-81ED-4DB2-BD59-A6C34878D82A}">
                    <a16:rowId xmlns:a16="http://schemas.microsoft.com/office/drawing/2014/main" val="1247789329"/>
                  </a:ext>
                </a:extLst>
              </a:tr>
            </a:tbl>
          </a:graphicData>
        </a:graphic>
      </p:graphicFrame>
      <p:graphicFrame>
        <p:nvGraphicFramePr>
          <p:cNvPr id="7" name="Tabela 7">
            <a:extLst>
              <a:ext uri="{FF2B5EF4-FFF2-40B4-BE49-F238E27FC236}">
                <a16:creationId xmlns:a16="http://schemas.microsoft.com/office/drawing/2014/main" id="{44D3D476-4EC5-4684-A5DE-1D1CD666E1C4}"/>
              </a:ext>
            </a:extLst>
          </p:cNvPr>
          <p:cNvGraphicFramePr>
            <a:graphicFrameLocks noGrp="1"/>
          </p:cNvGraphicFramePr>
          <p:nvPr>
            <p:extLst>
              <p:ext uri="{D42A27DB-BD31-4B8C-83A1-F6EECF244321}">
                <p14:modId xmlns:p14="http://schemas.microsoft.com/office/powerpoint/2010/main" val="109164821"/>
              </p:ext>
            </p:extLst>
          </p:nvPr>
        </p:nvGraphicFramePr>
        <p:xfrm>
          <a:off x="2181849" y="4279326"/>
          <a:ext cx="7180888" cy="2346960"/>
        </p:xfrm>
        <a:graphic>
          <a:graphicData uri="http://schemas.openxmlformats.org/drawingml/2006/table">
            <a:tbl>
              <a:tblPr firstRow="1" bandRow="1">
                <a:tableStyleId>{5C22544A-7EE6-4342-B048-85BDC9FD1C3A}</a:tableStyleId>
              </a:tblPr>
              <a:tblGrid>
                <a:gridCol w="1593293">
                  <a:extLst>
                    <a:ext uri="{9D8B030D-6E8A-4147-A177-3AD203B41FA5}">
                      <a16:colId xmlns:a16="http://schemas.microsoft.com/office/drawing/2014/main" val="3921378558"/>
                    </a:ext>
                  </a:extLst>
                </a:gridCol>
                <a:gridCol w="5587595">
                  <a:extLst>
                    <a:ext uri="{9D8B030D-6E8A-4147-A177-3AD203B41FA5}">
                      <a16:colId xmlns:a16="http://schemas.microsoft.com/office/drawing/2014/main" val="830806322"/>
                    </a:ext>
                  </a:extLst>
                </a:gridCol>
              </a:tblGrid>
              <a:tr h="429720">
                <a:tc>
                  <a:txBody>
                    <a:bodyPr/>
                    <a:lstStyle/>
                    <a:p>
                      <a:pPr algn="ctr"/>
                      <a:r>
                        <a:rPr lang="pt-PT" sz="1600" dirty="0"/>
                        <a:t>Enabling Systems</a:t>
                      </a:r>
                    </a:p>
                  </a:txBody>
                  <a:tcPr anchor="ctr"/>
                </a:tc>
                <a:tc>
                  <a:txBody>
                    <a:bodyPr/>
                    <a:lstStyle/>
                    <a:p>
                      <a:pPr algn="ctr"/>
                      <a:r>
                        <a:rPr lang="pt-PT" sz="1600" dirty="0"/>
                        <a:t>Descrição</a:t>
                      </a:r>
                    </a:p>
                  </a:txBody>
                  <a:tcPr anchor="ctr"/>
                </a:tc>
                <a:extLst>
                  <a:ext uri="{0D108BD9-81ED-4DB2-BD59-A6C34878D82A}">
                    <a16:rowId xmlns:a16="http://schemas.microsoft.com/office/drawing/2014/main" val="89749993"/>
                  </a:ext>
                </a:extLst>
              </a:tr>
              <a:tr h="438956">
                <a:tc>
                  <a:txBody>
                    <a:bodyPr/>
                    <a:lstStyle/>
                    <a:p>
                      <a:pPr algn="ctr"/>
                      <a:r>
                        <a:rPr lang="pt-PT" sz="1400" dirty="0">
                          <a:solidFill>
                            <a:schemeClr val="bg2">
                              <a:lumMod val="10000"/>
                            </a:schemeClr>
                          </a:solidFill>
                        </a:rPr>
                        <a:t>Dispositivo de Acesso</a:t>
                      </a:r>
                    </a:p>
                  </a:txBody>
                  <a:tcPr anchor="ctr"/>
                </a:tc>
                <a:tc>
                  <a:txBody>
                    <a:bodyPr/>
                    <a:lstStyle/>
                    <a:p>
                      <a:r>
                        <a:rPr lang="pt-PT" sz="1400" dirty="0">
                          <a:solidFill>
                            <a:schemeClr val="bg2">
                              <a:lumMod val="10000"/>
                            </a:schemeClr>
                          </a:solidFill>
                        </a:rPr>
                        <a:t>Entidade responsável por habilitar ao utilizador acesso e interação com a nossa plataforma</a:t>
                      </a:r>
                    </a:p>
                  </a:txBody>
                  <a:tcPr anchor="ctr"/>
                </a:tc>
                <a:extLst>
                  <a:ext uri="{0D108BD9-81ED-4DB2-BD59-A6C34878D82A}">
                    <a16:rowId xmlns:a16="http://schemas.microsoft.com/office/drawing/2014/main" val="3896479231"/>
                  </a:ext>
                </a:extLst>
              </a:tr>
              <a:tr h="542804">
                <a:tc>
                  <a:txBody>
                    <a:bodyPr/>
                    <a:lstStyle/>
                    <a:p>
                      <a:pPr algn="ctr"/>
                      <a:r>
                        <a:rPr lang="pt-PT" sz="1400" dirty="0" err="1">
                          <a:solidFill>
                            <a:schemeClr val="bg2">
                              <a:lumMod val="10000"/>
                            </a:schemeClr>
                          </a:solidFill>
                        </a:rPr>
                        <a:t>Host</a:t>
                      </a:r>
                      <a:endParaRPr lang="pt-PT" sz="1400" dirty="0">
                        <a:solidFill>
                          <a:schemeClr val="bg2">
                            <a:lumMod val="10000"/>
                          </a:schemeClr>
                        </a:solidFill>
                      </a:endParaRPr>
                    </a:p>
                  </a:txBody>
                  <a:tcPr anchor="ctr"/>
                </a:tc>
                <a:tc>
                  <a:txBody>
                    <a:bodyPr/>
                    <a:lstStyle/>
                    <a:p>
                      <a:r>
                        <a:rPr lang="pt-PT" sz="1400" dirty="0">
                          <a:solidFill>
                            <a:schemeClr val="bg2">
                              <a:lumMod val="10000"/>
                            </a:schemeClr>
                          </a:solidFill>
                        </a:rPr>
                        <a:t>O </a:t>
                      </a:r>
                      <a:r>
                        <a:rPr lang="pt-PT" sz="1400" dirty="0" err="1">
                          <a:solidFill>
                            <a:schemeClr val="bg2">
                              <a:lumMod val="10000"/>
                            </a:schemeClr>
                          </a:solidFill>
                        </a:rPr>
                        <a:t>host</a:t>
                      </a:r>
                      <a:r>
                        <a:rPr lang="pt-PT" sz="1400" dirty="0">
                          <a:solidFill>
                            <a:schemeClr val="bg2">
                              <a:lumMod val="10000"/>
                            </a:schemeClr>
                          </a:solidFill>
                        </a:rPr>
                        <a:t> é o dispositivo que permite a nossa plataforma estar num network. Isto inclui os nossos servidores e transmissão de dados entre serviços e aplicações.</a:t>
                      </a:r>
                    </a:p>
                  </a:txBody>
                  <a:tcPr anchor="ctr"/>
                </a:tc>
                <a:extLst>
                  <a:ext uri="{0D108BD9-81ED-4DB2-BD59-A6C34878D82A}">
                    <a16:rowId xmlns:a16="http://schemas.microsoft.com/office/drawing/2014/main" val="1079212403"/>
                  </a:ext>
                </a:extLst>
              </a:tr>
              <a:tr h="490442">
                <a:tc>
                  <a:txBody>
                    <a:bodyPr/>
                    <a:lstStyle/>
                    <a:p>
                      <a:pPr algn="ctr"/>
                      <a:r>
                        <a:rPr lang="pt-PT" sz="1400" dirty="0">
                          <a:solidFill>
                            <a:schemeClr val="bg2">
                              <a:lumMod val="10000"/>
                            </a:schemeClr>
                          </a:solidFill>
                        </a:rPr>
                        <a:t>GPS</a:t>
                      </a:r>
                    </a:p>
                  </a:txBody>
                  <a:tcPr anchor="ctr"/>
                </a:tc>
                <a:tc>
                  <a:txBody>
                    <a:bodyPr/>
                    <a:lstStyle/>
                    <a:p>
                      <a:r>
                        <a:rPr lang="pt-PT" sz="1400" dirty="0">
                          <a:solidFill>
                            <a:schemeClr val="bg2">
                              <a:lumMod val="10000"/>
                            </a:schemeClr>
                          </a:solidFill>
                        </a:rPr>
                        <a:t>Sistema de navegação por satélite que fornece a um determinado aparelho a sua posição.</a:t>
                      </a:r>
                    </a:p>
                  </a:txBody>
                  <a:tcPr anchor="ctr"/>
                </a:tc>
                <a:extLst>
                  <a:ext uri="{0D108BD9-81ED-4DB2-BD59-A6C34878D82A}">
                    <a16:rowId xmlns:a16="http://schemas.microsoft.com/office/drawing/2014/main" val="1113621852"/>
                  </a:ext>
                </a:extLst>
              </a:tr>
            </a:tbl>
          </a:graphicData>
        </a:graphic>
      </p:graphicFrame>
    </p:spTree>
    <p:extLst>
      <p:ext uri="{BB962C8B-B14F-4D97-AF65-F5344CB8AC3E}">
        <p14:creationId xmlns:p14="http://schemas.microsoft.com/office/powerpoint/2010/main" val="174623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7451D-B9EC-4D43-A58A-352C0F3F935B}"/>
              </a:ext>
            </a:extLst>
          </p:cNvPr>
          <p:cNvSpPr>
            <a:spLocks noGrp="1"/>
          </p:cNvSpPr>
          <p:nvPr>
            <p:ph type="ctrTitle"/>
          </p:nvPr>
        </p:nvSpPr>
        <p:spPr/>
        <p:txBody>
          <a:bodyPr/>
          <a:lstStyle/>
          <a:p>
            <a:r>
              <a:rPr lang="pt-PT" dirty="0"/>
              <a:t>Processo de Negócio</a:t>
            </a:r>
            <a:endParaRPr lang="en-US" dirty="0"/>
          </a:p>
        </p:txBody>
      </p:sp>
      <p:sp>
        <p:nvSpPr>
          <p:cNvPr id="3" name="Subtitle 2">
            <a:extLst>
              <a:ext uri="{FF2B5EF4-FFF2-40B4-BE49-F238E27FC236}">
                <a16:creationId xmlns:a16="http://schemas.microsoft.com/office/drawing/2014/main" id="{04DEB9C8-13C5-4F10-AE03-BBC8D2A9CC16}"/>
              </a:ext>
            </a:extLst>
          </p:cNvPr>
          <p:cNvSpPr>
            <a:spLocks noGrp="1"/>
          </p:cNvSpPr>
          <p:nvPr>
            <p:ph type="subTitle" idx="1"/>
          </p:nvPr>
        </p:nvSpPr>
        <p:spPr/>
        <p:txBody>
          <a:bodyPr/>
          <a:lstStyle/>
          <a:p>
            <a:r>
              <a:rPr lang="pt-PT" dirty="0"/>
              <a:t>Sistema WWG </a:t>
            </a:r>
            <a:endParaRPr lang="en-US" dirty="0"/>
          </a:p>
        </p:txBody>
      </p:sp>
      <p:sp>
        <p:nvSpPr>
          <p:cNvPr id="5" name="Slide Number Placeholder 4">
            <a:extLst>
              <a:ext uri="{FF2B5EF4-FFF2-40B4-BE49-F238E27FC236}">
                <a16:creationId xmlns:a16="http://schemas.microsoft.com/office/drawing/2014/main" id="{680BE202-8AAB-4B63-86C9-084E81516BE5}"/>
              </a:ext>
            </a:extLst>
          </p:cNvPr>
          <p:cNvSpPr>
            <a:spLocks noGrp="1"/>
          </p:cNvSpPr>
          <p:nvPr>
            <p:ph type="sldNum" sz="quarter" idx="12"/>
          </p:nvPr>
        </p:nvSpPr>
        <p:spPr/>
        <p:txBody>
          <a:bodyPr/>
          <a:lstStyle/>
          <a:p>
            <a:fld id="{E29469E3-F7C2-0343-AD03-CE704401D5F1}" type="slidenum">
              <a:rPr lang="en-US" smtClean="0"/>
              <a:pPr/>
              <a:t>9</a:t>
            </a:fld>
            <a:endParaRPr lang="en-US" dirty="0"/>
          </a:p>
        </p:txBody>
      </p:sp>
      <p:sp>
        <p:nvSpPr>
          <p:cNvPr id="6" name="Marcador de Posição do Texto 3">
            <a:extLst>
              <a:ext uri="{FF2B5EF4-FFF2-40B4-BE49-F238E27FC236}">
                <a16:creationId xmlns:a16="http://schemas.microsoft.com/office/drawing/2014/main" id="{B98C5467-D228-4B08-BAC2-4AF388458014}"/>
              </a:ext>
            </a:extLst>
          </p:cNvPr>
          <p:cNvSpPr>
            <a:spLocks noGrp="1"/>
          </p:cNvSpPr>
          <p:nvPr>
            <p:ph type="body" sz="quarter" idx="10"/>
          </p:nvPr>
        </p:nvSpPr>
        <p:spPr>
          <a:xfrm>
            <a:off x="615340" y="2128297"/>
            <a:ext cx="10961319" cy="2601406"/>
          </a:xfrm>
        </p:spPr>
        <p:txBody>
          <a:bodyPr/>
          <a:lstStyle/>
          <a:p>
            <a:pPr algn="just"/>
            <a:r>
              <a:rPr lang="pt-PT" sz="1600" dirty="0">
                <a:solidFill>
                  <a:schemeClr val="tx2"/>
                </a:solidFill>
              </a:rPr>
              <a:t>Titulo:</a:t>
            </a:r>
            <a:r>
              <a:rPr lang="pt-PT" sz="1600" dirty="0">
                <a:solidFill>
                  <a:schemeClr val="bg2">
                    <a:lumMod val="10000"/>
                  </a:schemeClr>
                </a:solidFill>
              </a:rPr>
              <a:t> Inscrever participantes num evento</a:t>
            </a:r>
          </a:p>
          <a:p>
            <a:pPr algn="just"/>
            <a:endParaRPr lang="pt-PT" sz="1600" dirty="0">
              <a:solidFill>
                <a:schemeClr val="bg2">
                  <a:lumMod val="10000"/>
                </a:schemeClr>
              </a:solidFill>
            </a:endParaRPr>
          </a:p>
          <a:p>
            <a:pPr algn="just"/>
            <a:r>
              <a:rPr lang="pt-PT" sz="1600" dirty="0">
                <a:solidFill>
                  <a:schemeClr val="tx2"/>
                </a:solidFill>
              </a:rPr>
              <a:t>Descrição: </a:t>
            </a:r>
            <a:r>
              <a:rPr lang="pt-PT" sz="1600" dirty="0">
                <a:solidFill>
                  <a:schemeClr val="bg2">
                    <a:lumMod val="10000"/>
                  </a:schemeClr>
                </a:solidFill>
              </a:rPr>
              <a:t>Este processo demonstra como ocorre as inscrições dentro do sistema. O sistema começa por abrir vagas. Depois de estarem abertas os voluntários, que neste caso é a Joana, podem se inscrever no evento, sendo que, de seguida o sistema verifica se estes têm as condições necessárias para participar. Quando a elegibilidade for avaliada iremos ter 1 condição onde, ou o voluntário não foi confirmado e receberá uma notificação a avisar ou o voluntário foi confirmado. Depois de ter sido confirmado a Joana terá que preencher um formulário. Se o formulário estiver completo, a Joana receberá um notificação a avisar de que está inscrita no evento, se estiver incompleto voltará para o formulário.</a:t>
            </a:r>
          </a:p>
        </p:txBody>
      </p:sp>
    </p:spTree>
    <p:extLst>
      <p:ext uri="{BB962C8B-B14F-4D97-AF65-F5344CB8AC3E}">
        <p14:creationId xmlns:p14="http://schemas.microsoft.com/office/powerpoint/2010/main" val="2548511910"/>
      </p:ext>
    </p:extLst>
  </p:cSld>
  <p:clrMapOvr>
    <a:masterClrMapping/>
  </p:clrMapOvr>
</p:sld>
</file>

<file path=ppt/theme/theme1.xml><?xml version="1.0" encoding="utf-8"?>
<a:theme xmlns:a="http://schemas.openxmlformats.org/drawingml/2006/main" name="Office Theme">
  <a:themeElements>
    <a:clrScheme name="laureate">
      <a:dk1>
        <a:srgbClr val="DE3831"/>
      </a:dk1>
      <a:lt1>
        <a:sysClr val="window" lastClr="FFFFFF"/>
      </a:lt1>
      <a:dk2>
        <a:srgbClr val="DE3831"/>
      </a:dk2>
      <a:lt2>
        <a:srgbClr val="E7E6E6"/>
      </a:lt2>
      <a:accent1>
        <a:srgbClr val="EB5D13"/>
      </a:accent1>
      <a:accent2>
        <a:srgbClr val="F59100"/>
      </a:accent2>
      <a:accent3>
        <a:srgbClr val="A10E2F"/>
      </a:accent3>
      <a:accent4>
        <a:srgbClr val="40ACB6"/>
      </a:accent4>
      <a:accent5>
        <a:srgbClr val="706F6F"/>
      </a:accent5>
      <a:accent6>
        <a:srgbClr val="3363AC"/>
      </a:accent6>
      <a:hlink>
        <a:srgbClr val="0563C1"/>
      </a:hlink>
      <a:folHlink>
        <a:srgbClr val="954F72"/>
      </a:folHlink>
    </a:clrScheme>
    <a:fontScheme name="Instalación integrada">
      <a:majorFont>
        <a:latin typeface="Trebuchet MS"/>
        <a:ea typeface=""/>
        <a:cs typeface=""/>
        <a:font script="Jpan" typeface="ＭＳ ゴシック"/>
        <a:font script="Hang" typeface="HY그래픽B"/>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ＭＳ ゴシック"/>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3203</TotalTime>
  <Words>1624</Words>
  <Application>Microsoft Office PowerPoint</Application>
  <PresentationFormat>Ecrã Panorâmico</PresentationFormat>
  <Paragraphs>136</Paragraphs>
  <Slides>17</Slides>
  <Notes>2</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17</vt:i4>
      </vt:variant>
    </vt:vector>
  </HeadingPairs>
  <TitlesOfParts>
    <vt:vector size="22" baseType="lpstr">
      <vt:lpstr>Arial</vt:lpstr>
      <vt:lpstr>Calibri</vt:lpstr>
      <vt:lpstr>Trebuchet MS</vt:lpstr>
      <vt:lpstr>Verdana</vt:lpstr>
      <vt:lpstr>Office Theme</vt:lpstr>
      <vt:lpstr>P02: We Walk Green</vt:lpstr>
      <vt:lpstr>Equipa de projecto</vt:lpstr>
      <vt:lpstr>Apresentação da Entidade Promotora</vt:lpstr>
      <vt:lpstr>Âmbito &amp; Objetivos do Projecto</vt:lpstr>
      <vt:lpstr>Economia circular</vt:lpstr>
      <vt:lpstr>Introdução</vt:lpstr>
      <vt:lpstr>Diagrama de Contexto</vt:lpstr>
      <vt:lpstr>Lista de Atores e Enabling Systems</vt:lpstr>
      <vt:lpstr>Processo de Negócio</vt:lpstr>
      <vt:lpstr>Processo de Negócio</vt:lpstr>
      <vt:lpstr>Processo de Negócio</vt:lpstr>
      <vt:lpstr>Processo de Negócio</vt:lpstr>
      <vt:lpstr>Processo de Negócio</vt:lpstr>
      <vt:lpstr>Processo de Negócio</vt:lpstr>
      <vt:lpstr>Diagrama de Colaboração</vt:lpstr>
      <vt:lpstr>Sprint Retrospective</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Yaiza Díaz</dc:creator>
  <cp:lastModifiedBy>Miguel Martins</cp:lastModifiedBy>
  <cp:revision>204</cp:revision>
  <dcterms:created xsi:type="dcterms:W3CDTF">2017-01-02T11:35:00Z</dcterms:created>
  <dcterms:modified xsi:type="dcterms:W3CDTF">2021-11-05T15:22:48Z</dcterms:modified>
</cp:coreProperties>
</file>